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4"/>
  </p:sldMasterIdLst>
  <p:sldIdLst>
    <p:sldId id="256" r:id="rId5"/>
    <p:sldId id="257" r:id="rId6"/>
    <p:sldId id="262" r:id="rId7"/>
    <p:sldId id="263" r:id="rId8"/>
    <p:sldId id="265" r:id="rId9"/>
    <p:sldId id="264" r:id="rId10"/>
    <p:sldId id="258" r:id="rId11"/>
    <p:sldId id="259" r:id="rId12"/>
    <p:sldId id="261" r:id="rId13"/>
    <p:sldId id="266" r:id="rId14"/>
    <p:sldId id="267" r:id="rId15"/>
    <p:sldId id="268" r:id="rId16"/>
    <p:sldId id="271" r:id="rId17"/>
    <p:sldId id="269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9" r:id="rId41"/>
    <p:sldId id="300" r:id="rId42"/>
    <p:sldId id="296" r:id="rId43"/>
    <p:sldId id="297" r:id="rId44"/>
    <p:sldId id="298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535A1-CB7D-43AF-BB77-D88ADE566B14}" v="560" dt="2021-04-28T08:52:03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baut fabacher" userId="8f914264-ed43-4d82-9e35-27cad9536d8c" providerId="ADAL" clId="{AD84CEDA-1053-43C3-8245-2E3AD95F7E74}"/>
    <pc:docChg chg="undo custSel addSld delSld modSld addMainMaster delMainMaster">
      <pc:chgData name="thibaut fabacher" userId="8f914264-ed43-4d82-9e35-27cad9536d8c" providerId="ADAL" clId="{AD84CEDA-1053-43C3-8245-2E3AD95F7E74}" dt="2021-04-15T13:34:36.611" v="818" actId="5793"/>
      <pc:docMkLst>
        <pc:docMk/>
      </pc:docMkLst>
      <pc:sldChg chg="addSp delSp modSp mod modMedia setBg modClrScheme addAnim delAnim chgLayout">
        <pc:chgData name="thibaut fabacher" userId="8f914264-ed43-4d82-9e35-27cad9536d8c" providerId="ADAL" clId="{AD84CEDA-1053-43C3-8245-2E3AD95F7E74}" dt="2021-04-15T12:56:52.424" v="26"/>
        <pc:sldMkLst>
          <pc:docMk/>
          <pc:sldMk cId="3015371539" sldId="256"/>
        </pc:sldMkLst>
        <pc:spChg chg="mod">
          <ac:chgData name="thibaut fabacher" userId="8f914264-ed43-4d82-9e35-27cad9536d8c" providerId="ADAL" clId="{AD84CEDA-1053-43C3-8245-2E3AD95F7E74}" dt="2021-04-15T12:56:52.424" v="23" actId="26606"/>
          <ac:spMkLst>
            <pc:docMk/>
            <pc:sldMk cId="3015371539" sldId="256"/>
            <ac:spMk id="2" creationId="{DACD89FC-798B-45EB-8F56-1872B578BA06}"/>
          </ac:spMkLst>
        </pc:spChg>
        <pc:spChg chg="mod">
          <ac:chgData name="thibaut fabacher" userId="8f914264-ed43-4d82-9e35-27cad9536d8c" providerId="ADAL" clId="{AD84CEDA-1053-43C3-8245-2E3AD95F7E74}" dt="2021-04-15T12:56:52.424" v="23" actId="26606"/>
          <ac:spMkLst>
            <pc:docMk/>
            <pc:sldMk cId="3015371539" sldId="256"/>
            <ac:spMk id="3" creationId="{86ED5109-7460-4CB0-AB61-92550FC72894}"/>
          </ac:spMkLst>
        </pc:spChg>
        <pc:spChg chg="add del">
          <ac:chgData name="thibaut fabacher" userId="8f914264-ed43-4d82-9e35-27cad9536d8c" providerId="ADAL" clId="{AD84CEDA-1053-43C3-8245-2E3AD95F7E74}" dt="2021-04-15T12:56:09.269" v="3" actId="26606"/>
          <ac:spMkLst>
            <pc:docMk/>
            <pc:sldMk cId="3015371539" sldId="256"/>
            <ac:spMk id="9" creationId="{489B7BFD-8F45-4093-AD9C-91B15B0503D9}"/>
          </ac:spMkLst>
        </pc:spChg>
        <pc:spChg chg="add del">
          <ac:chgData name="thibaut fabacher" userId="8f914264-ed43-4d82-9e35-27cad9536d8c" providerId="ADAL" clId="{AD84CEDA-1053-43C3-8245-2E3AD95F7E74}" dt="2021-04-15T12:56:09.269" v="3" actId="26606"/>
          <ac:spMkLst>
            <pc:docMk/>
            <pc:sldMk cId="3015371539" sldId="256"/>
            <ac:spMk id="11" creationId="{4E092522-F938-4947-B626-82848FF32AFF}"/>
          </ac:spMkLst>
        </pc:spChg>
        <pc:spChg chg="add del">
          <ac:chgData name="thibaut fabacher" userId="8f914264-ed43-4d82-9e35-27cad9536d8c" providerId="ADAL" clId="{AD84CEDA-1053-43C3-8245-2E3AD95F7E74}" dt="2021-04-15T12:56:09.269" v="3" actId="26606"/>
          <ac:spMkLst>
            <pc:docMk/>
            <pc:sldMk cId="3015371539" sldId="256"/>
            <ac:spMk id="22" creationId="{20046D4B-EE93-4EAF-9717-C56B1E6814BD}"/>
          </ac:spMkLst>
        </pc:spChg>
        <pc:spChg chg="add del">
          <ac:chgData name="thibaut fabacher" userId="8f914264-ed43-4d82-9e35-27cad9536d8c" providerId="ADAL" clId="{AD84CEDA-1053-43C3-8245-2E3AD95F7E74}" dt="2021-04-15T12:56:09.269" v="3" actId="26606"/>
          <ac:spMkLst>
            <pc:docMk/>
            <pc:sldMk cId="3015371539" sldId="256"/>
            <ac:spMk id="24" creationId="{9A3B4D80-4945-4E47-8FA7-BA0541CB6A97}"/>
          </ac:spMkLst>
        </pc:spChg>
        <pc:spChg chg="add del">
          <ac:chgData name="thibaut fabacher" userId="8f914264-ed43-4d82-9e35-27cad9536d8c" providerId="ADAL" clId="{AD84CEDA-1053-43C3-8245-2E3AD95F7E74}" dt="2021-04-15T12:56:52.424" v="23" actId="26606"/>
          <ac:spMkLst>
            <pc:docMk/>
            <pc:sldMk cId="3015371539" sldId="256"/>
            <ac:spMk id="26" creationId="{55B419A7-F817-4767-8CCB-FB0E189C4ACD}"/>
          </ac:spMkLst>
        </pc:spChg>
        <pc:spChg chg="add del">
          <ac:chgData name="thibaut fabacher" userId="8f914264-ed43-4d82-9e35-27cad9536d8c" providerId="ADAL" clId="{AD84CEDA-1053-43C3-8245-2E3AD95F7E74}" dt="2021-04-15T12:56:52.424" v="23" actId="26606"/>
          <ac:spMkLst>
            <pc:docMk/>
            <pc:sldMk cId="3015371539" sldId="256"/>
            <ac:spMk id="28" creationId="{ADA271CD-3011-4A05-B4A3-80F1794684F2}"/>
          </ac:spMkLst>
        </pc:spChg>
        <pc:spChg chg="add">
          <ac:chgData name="thibaut fabacher" userId="8f914264-ed43-4d82-9e35-27cad9536d8c" providerId="ADAL" clId="{AD84CEDA-1053-43C3-8245-2E3AD95F7E74}" dt="2021-04-15T12:56:52.424" v="23" actId="26606"/>
          <ac:spMkLst>
            <pc:docMk/>
            <pc:sldMk cId="3015371539" sldId="256"/>
            <ac:spMk id="33" creationId="{9C51935E-4A08-4AE4-8E13-F40CD3C4F1C4}"/>
          </ac:spMkLst>
        </pc:spChg>
        <pc:grpChg chg="add del">
          <ac:chgData name="thibaut fabacher" userId="8f914264-ed43-4d82-9e35-27cad9536d8c" providerId="ADAL" clId="{AD84CEDA-1053-43C3-8245-2E3AD95F7E74}" dt="2021-04-15T12:56:09.269" v="3" actId="26606"/>
          <ac:grpSpMkLst>
            <pc:docMk/>
            <pc:sldMk cId="3015371539" sldId="256"/>
            <ac:grpSpMk id="13" creationId="{F3F5D407-83EF-4D7F-9DAF-4C3CEB778FD2}"/>
          </ac:grpSpMkLst>
        </pc:grpChg>
        <pc:grpChg chg="add del">
          <ac:chgData name="thibaut fabacher" userId="8f914264-ed43-4d82-9e35-27cad9536d8c" providerId="ADAL" clId="{AD84CEDA-1053-43C3-8245-2E3AD95F7E74}" dt="2021-04-15T12:56:09.269" v="3" actId="26606"/>
          <ac:grpSpMkLst>
            <pc:docMk/>
            <pc:sldMk cId="3015371539" sldId="256"/>
            <ac:grpSpMk id="17" creationId="{D2539C73-C848-4608-957A-D6C016913919}"/>
          </ac:grpSpMkLst>
        </pc:grpChg>
        <pc:grpChg chg="add">
          <ac:chgData name="thibaut fabacher" userId="8f914264-ed43-4d82-9e35-27cad9536d8c" providerId="ADAL" clId="{AD84CEDA-1053-43C3-8245-2E3AD95F7E74}" dt="2021-04-15T12:56:52.424" v="23" actId="26606"/>
          <ac:grpSpMkLst>
            <pc:docMk/>
            <pc:sldMk cId="3015371539" sldId="256"/>
            <ac:grpSpMk id="35" creationId="{4B7AF231-444C-44D0-B791-BAFE395E36AC}"/>
          </ac:grpSpMkLst>
        </pc:grpChg>
        <pc:picChg chg="add del mod">
          <ac:chgData name="thibaut fabacher" userId="8f914264-ed43-4d82-9e35-27cad9536d8c" providerId="ADAL" clId="{AD84CEDA-1053-43C3-8245-2E3AD95F7E74}" dt="2021-04-15T12:56:09.269" v="3" actId="26606"/>
          <ac:picMkLst>
            <pc:docMk/>
            <pc:sldMk cId="3015371539" sldId="256"/>
            <ac:picMk id="4" creationId="{0F3A3463-D4E6-4581-9BD5-E99631963656}"/>
          </ac:picMkLst>
        </pc:picChg>
        <pc:picChg chg="add mod">
          <ac:chgData name="thibaut fabacher" userId="8f914264-ed43-4d82-9e35-27cad9536d8c" providerId="ADAL" clId="{AD84CEDA-1053-43C3-8245-2E3AD95F7E74}" dt="2021-04-15T12:56:52.424" v="23" actId="26606"/>
          <ac:picMkLst>
            <pc:docMk/>
            <pc:sldMk cId="3015371539" sldId="256"/>
            <ac:picMk id="27" creationId="{F5028589-BE8B-4720-AF6A-E069FACB211F}"/>
          </ac:picMkLst>
        </pc:picChg>
      </pc:sldChg>
      <pc:sldChg chg="new del">
        <pc:chgData name="thibaut fabacher" userId="8f914264-ed43-4d82-9e35-27cad9536d8c" providerId="ADAL" clId="{AD84CEDA-1053-43C3-8245-2E3AD95F7E74}" dt="2021-04-15T12:56:37.514" v="22" actId="47"/>
        <pc:sldMkLst>
          <pc:docMk/>
          <pc:sldMk cId="760396964" sldId="257"/>
        </pc:sldMkLst>
      </pc:sldChg>
      <pc:sldChg chg="modSp new mod">
        <pc:chgData name="thibaut fabacher" userId="8f914264-ed43-4d82-9e35-27cad9536d8c" providerId="ADAL" clId="{AD84CEDA-1053-43C3-8245-2E3AD95F7E74}" dt="2021-04-15T13:01:49.554" v="298" actId="5793"/>
        <pc:sldMkLst>
          <pc:docMk/>
          <pc:sldMk cId="3325392416" sldId="257"/>
        </pc:sldMkLst>
        <pc:spChg chg="mod">
          <ac:chgData name="thibaut fabacher" userId="8f914264-ed43-4d82-9e35-27cad9536d8c" providerId="ADAL" clId="{AD84CEDA-1053-43C3-8245-2E3AD95F7E74}" dt="2021-04-15T12:57:05.084" v="43" actId="20577"/>
          <ac:spMkLst>
            <pc:docMk/>
            <pc:sldMk cId="3325392416" sldId="257"/>
            <ac:spMk id="2" creationId="{BE4FF9B7-F78F-4E06-BE6F-235534B929CD}"/>
          </ac:spMkLst>
        </pc:spChg>
        <pc:spChg chg="mod">
          <ac:chgData name="thibaut fabacher" userId="8f914264-ed43-4d82-9e35-27cad9536d8c" providerId="ADAL" clId="{AD84CEDA-1053-43C3-8245-2E3AD95F7E74}" dt="2021-04-15T13:01:49.554" v="298" actId="5793"/>
          <ac:spMkLst>
            <pc:docMk/>
            <pc:sldMk cId="3325392416" sldId="257"/>
            <ac:spMk id="3" creationId="{B2E42E56-AB6B-42CD-8A81-D337CFAFB4B7}"/>
          </ac:spMkLst>
        </pc:spChg>
      </pc:sldChg>
      <pc:sldChg chg="addSp delSp modSp new mod">
        <pc:chgData name="thibaut fabacher" userId="8f914264-ed43-4d82-9e35-27cad9536d8c" providerId="ADAL" clId="{AD84CEDA-1053-43C3-8245-2E3AD95F7E74}" dt="2021-04-15T13:03:26.154" v="304" actId="1076"/>
        <pc:sldMkLst>
          <pc:docMk/>
          <pc:sldMk cId="612750370" sldId="258"/>
        </pc:sldMkLst>
        <pc:spChg chg="del">
          <ac:chgData name="thibaut fabacher" userId="8f914264-ed43-4d82-9e35-27cad9536d8c" providerId="ADAL" clId="{AD84CEDA-1053-43C3-8245-2E3AD95F7E74}" dt="2021-04-15T13:03:14.724" v="300"/>
          <ac:spMkLst>
            <pc:docMk/>
            <pc:sldMk cId="612750370" sldId="258"/>
            <ac:spMk id="3" creationId="{42ACBDB9-F39E-4C5A-AEA7-82BD5CD25E75}"/>
          </ac:spMkLst>
        </pc:spChg>
        <pc:picChg chg="add mod">
          <ac:chgData name="thibaut fabacher" userId="8f914264-ed43-4d82-9e35-27cad9536d8c" providerId="ADAL" clId="{AD84CEDA-1053-43C3-8245-2E3AD95F7E74}" dt="2021-04-15T13:03:26.154" v="304" actId="1076"/>
          <ac:picMkLst>
            <pc:docMk/>
            <pc:sldMk cId="612750370" sldId="258"/>
            <ac:picMk id="5" creationId="{9DE6C6BC-F6E3-444B-AF6C-2389C54F3C7B}"/>
          </ac:picMkLst>
        </pc:picChg>
      </pc:sldChg>
      <pc:sldChg chg="modSp new mod">
        <pc:chgData name="thibaut fabacher" userId="8f914264-ed43-4d82-9e35-27cad9536d8c" providerId="ADAL" clId="{AD84CEDA-1053-43C3-8245-2E3AD95F7E74}" dt="2021-04-15T13:32:30.591" v="668" actId="20577"/>
        <pc:sldMkLst>
          <pc:docMk/>
          <pc:sldMk cId="568250745" sldId="259"/>
        </pc:sldMkLst>
        <pc:spChg chg="mod">
          <ac:chgData name="thibaut fabacher" userId="8f914264-ed43-4d82-9e35-27cad9536d8c" providerId="ADAL" clId="{AD84CEDA-1053-43C3-8245-2E3AD95F7E74}" dt="2021-04-15T13:03:57.304" v="392" actId="20577"/>
          <ac:spMkLst>
            <pc:docMk/>
            <pc:sldMk cId="568250745" sldId="259"/>
            <ac:spMk id="2" creationId="{226DD067-A97D-446B-8352-7013FA4B7685}"/>
          </ac:spMkLst>
        </pc:spChg>
        <pc:spChg chg="mod">
          <ac:chgData name="thibaut fabacher" userId="8f914264-ed43-4d82-9e35-27cad9536d8c" providerId="ADAL" clId="{AD84CEDA-1053-43C3-8245-2E3AD95F7E74}" dt="2021-04-15T13:32:30.591" v="668" actId="20577"/>
          <ac:spMkLst>
            <pc:docMk/>
            <pc:sldMk cId="568250745" sldId="259"/>
            <ac:spMk id="3" creationId="{DAEE0CF4-EAEE-4737-A5B0-E1F8D4AADB0F}"/>
          </ac:spMkLst>
        </pc:spChg>
      </pc:sldChg>
      <pc:sldChg chg="new del">
        <pc:chgData name="thibaut fabacher" userId="8f914264-ed43-4d82-9e35-27cad9536d8c" providerId="ADAL" clId="{AD84CEDA-1053-43C3-8245-2E3AD95F7E74}" dt="2021-04-15T13:32:52.032" v="671" actId="47"/>
        <pc:sldMkLst>
          <pc:docMk/>
          <pc:sldMk cId="1806573965" sldId="260"/>
        </pc:sldMkLst>
      </pc:sldChg>
      <pc:sldChg chg="modSp add mod">
        <pc:chgData name="thibaut fabacher" userId="8f914264-ed43-4d82-9e35-27cad9536d8c" providerId="ADAL" clId="{AD84CEDA-1053-43C3-8245-2E3AD95F7E74}" dt="2021-04-15T13:34:36.611" v="818" actId="5793"/>
        <pc:sldMkLst>
          <pc:docMk/>
          <pc:sldMk cId="3994820173" sldId="261"/>
        </pc:sldMkLst>
        <pc:spChg chg="mod">
          <ac:chgData name="thibaut fabacher" userId="8f914264-ed43-4d82-9e35-27cad9536d8c" providerId="ADAL" clId="{AD84CEDA-1053-43C3-8245-2E3AD95F7E74}" dt="2021-04-15T13:34:36.611" v="818" actId="5793"/>
          <ac:spMkLst>
            <pc:docMk/>
            <pc:sldMk cId="3994820173" sldId="261"/>
            <ac:spMk id="3" creationId="{DAEE0CF4-EAEE-4737-A5B0-E1F8D4AADB0F}"/>
          </ac:spMkLst>
        </pc:spChg>
      </pc:sldChg>
      <pc:sldMasterChg chg="add del addSldLayout delSldLayout">
        <pc:chgData name="thibaut fabacher" userId="8f914264-ed43-4d82-9e35-27cad9536d8c" providerId="ADAL" clId="{AD84CEDA-1053-43C3-8245-2E3AD95F7E74}" dt="2021-04-15T12:56:09.314" v="4" actId="26606"/>
        <pc:sldMasterMkLst>
          <pc:docMk/>
          <pc:sldMasterMk cId="3509173895" sldId="2147483648"/>
        </pc:sldMasterMkLst>
        <pc:sldLayoutChg chg="add del">
          <pc:chgData name="thibaut fabacher" userId="8f914264-ed43-4d82-9e35-27cad9536d8c" providerId="ADAL" clId="{AD84CEDA-1053-43C3-8245-2E3AD95F7E74}" dt="2021-04-15T12:56:09.314" v="4" actId="26606"/>
          <pc:sldLayoutMkLst>
            <pc:docMk/>
            <pc:sldMasterMk cId="3509173895" sldId="2147483648"/>
            <pc:sldLayoutMk cId="2030864462" sldId="2147483649"/>
          </pc:sldLayoutMkLst>
        </pc:sldLayoutChg>
        <pc:sldLayoutChg chg="add del">
          <pc:chgData name="thibaut fabacher" userId="8f914264-ed43-4d82-9e35-27cad9536d8c" providerId="ADAL" clId="{AD84CEDA-1053-43C3-8245-2E3AD95F7E74}" dt="2021-04-15T12:56:09.314" v="4" actId="26606"/>
          <pc:sldLayoutMkLst>
            <pc:docMk/>
            <pc:sldMasterMk cId="3509173895" sldId="2147483648"/>
            <pc:sldLayoutMk cId="2494651418" sldId="2147483650"/>
          </pc:sldLayoutMkLst>
        </pc:sldLayoutChg>
        <pc:sldLayoutChg chg="add del">
          <pc:chgData name="thibaut fabacher" userId="8f914264-ed43-4d82-9e35-27cad9536d8c" providerId="ADAL" clId="{AD84CEDA-1053-43C3-8245-2E3AD95F7E74}" dt="2021-04-15T12:56:09.314" v="4" actId="26606"/>
          <pc:sldLayoutMkLst>
            <pc:docMk/>
            <pc:sldMasterMk cId="3509173895" sldId="2147483648"/>
            <pc:sldLayoutMk cId="2219700433" sldId="2147483651"/>
          </pc:sldLayoutMkLst>
        </pc:sldLayoutChg>
        <pc:sldLayoutChg chg="add del">
          <pc:chgData name="thibaut fabacher" userId="8f914264-ed43-4d82-9e35-27cad9536d8c" providerId="ADAL" clId="{AD84CEDA-1053-43C3-8245-2E3AD95F7E74}" dt="2021-04-15T12:56:09.314" v="4" actId="26606"/>
          <pc:sldLayoutMkLst>
            <pc:docMk/>
            <pc:sldMasterMk cId="3509173895" sldId="2147483648"/>
            <pc:sldLayoutMk cId="1550829069" sldId="2147483652"/>
          </pc:sldLayoutMkLst>
        </pc:sldLayoutChg>
        <pc:sldLayoutChg chg="add del">
          <pc:chgData name="thibaut fabacher" userId="8f914264-ed43-4d82-9e35-27cad9536d8c" providerId="ADAL" clId="{AD84CEDA-1053-43C3-8245-2E3AD95F7E74}" dt="2021-04-15T12:56:09.314" v="4" actId="26606"/>
          <pc:sldLayoutMkLst>
            <pc:docMk/>
            <pc:sldMasterMk cId="3509173895" sldId="2147483648"/>
            <pc:sldLayoutMk cId="3491495126" sldId="2147483653"/>
          </pc:sldLayoutMkLst>
        </pc:sldLayoutChg>
        <pc:sldLayoutChg chg="add del">
          <pc:chgData name="thibaut fabacher" userId="8f914264-ed43-4d82-9e35-27cad9536d8c" providerId="ADAL" clId="{AD84CEDA-1053-43C3-8245-2E3AD95F7E74}" dt="2021-04-15T12:56:09.314" v="4" actId="26606"/>
          <pc:sldLayoutMkLst>
            <pc:docMk/>
            <pc:sldMasterMk cId="3509173895" sldId="2147483648"/>
            <pc:sldLayoutMk cId="953220328" sldId="2147483654"/>
          </pc:sldLayoutMkLst>
        </pc:sldLayoutChg>
        <pc:sldLayoutChg chg="add del">
          <pc:chgData name="thibaut fabacher" userId="8f914264-ed43-4d82-9e35-27cad9536d8c" providerId="ADAL" clId="{AD84CEDA-1053-43C3-8245-2E3AD95F7E74}" dt="2021-04-15T12:56:09.314" v="4" actId="26606"/>
          <pc:sldLayoutMkLst>
            <pc:docMk/>
            <pc:sldMasterMk cId="3509173895" sldId="2147483648"/>
            <pc:sldLayoutMk cId="836544520" sldId="2147483655"/>
          </pc:sldLayoutMkLst>
        </pc:sldLayoutChg>
        <pc:sldLayoutChg chg="add del">
          <pc:chgData name="thibaut fabacher" userId="8f914264-ed43-4d82-9e35-27cad9536d8c" providerId="ADAL" clId="{AD84CEDA-1053-43C3-8245-2E3AD95F7E74}" dt="2021-04-15T12:56:09.314" v="4" actId="26606"/>
          <pc:sldLayoutMkLst>
            <pc:docMk/>
            <pc:sldMasterMk cId="3509173895" sldId="2147483648"/>
            <pc:sldLayoutMk cId="666751595" sldId="2147483656"/>
          </pc:sldLayoutMkLst>
        </pc:sldLayoutChg>
        <pc:sldLayoutChg chg="add del">
          <pc:chgData name="thibaut fabacher" userId="8f914264-ed43-4d82-9e35-27cad9536d8c" providerId="ADAL" clId="{AD84CEDA-1053-43C3-8245-2E3AD95F7E74}" dt="2021-04-15T12:56:09.314" v="4" actId="26606"/>
          <pc:sldLayoutMkLst>
            <pc:docMk/>
            <pc:sldMasterMk cId="3509173895" sldId="2147483648"/>
            <pc:sldLayoutMk cId="27751613" sldId="2147483657"/>
          </pc:sldLayoutMkLst>
        </pc:sldLayoutChg>
        <pc:sldLayoutChg chg="add del">
          <pc:chgData name="thibaut fabacher" userId="8f914264-ed43-4d82-9e35-27cad9536d8c" providerId="ADAL" clId="{AD84CEDA-1053-43C3-8245-2E3AD95F7E74}" dt="2021-04-15T12:56:09.314" v="4" actId="26606"/>
          <pc:sldLayoutMkLst>
            <pc:docMk/>
            <pc:sldMasterMk cId="3509173895" sldId="2147483648"/>
            <pc:sldLayoutMk cId="3506963916" sldId="2147483658"/>
          </pc:sldLayoutMkLst>
        </pc:sldLayoutChg>
        <pc:sldLayoutChg chg="add del">
          <pc:chgData name="thibaut fabacher" userId="8f914264-ed43-4d82-9e35-27cad9536d8c" providerId="ADAL" clId="{AD84CEDA-1053-43C3-8245-2E3AD95F7E74}" dt="2021-04-15T12:56:09.314" v="4" actId="26606"/>
          <pc:sldLayoutMkLst>
            <pc:docMk/>
            <pc:sldMasterMk cId="3509173895" sldId="2147483648"/>
            <pc:sldLayoutMk cId="15353382" sldId="2147483659"/>
          </pc:sldLayoutMkLst>
        </pc:sldLayoutChg>
      </pc:sldMasterChg>
      <pc:sldMasterChg chg="add del replId addSldLayout delSldLayout">
        <pc:chgData name="thibaut fabacher" userId="8f914264-ed43-4d82-9e35-27cad9536d8c" providerId="ADAL" clId="{AD84CEDA-1053-43C3-8245-2E3AD95F7E74}" dt="2021-04-15T12:56:09.269" v="3" actId="26606"/>
        <pc:sldMasterMkLst>
          <pc:docMk/>
          <pc:sldMasterMk cId="1803702009" sldId="2147483660"/>
        </pc:sldMasterMkLst>
        <pc:sldLayoutChg chg="add del">
          <pc:chgData name="thibaut fabacher" userId="8f914264-ed43-4d82-9e35-27cad9536d8c" providerId="ADAL" clId="{AD84CEDA-1053-43C3-8245-2E3AD95F7E74}" dt="2021-04-15T12:56:09.269" v="3" actId="26606"/>
          <pc:sldLayoutMkLst>
            <pc:docMk/>
            <pc:sldMasterMk cId="1803702009" sldId="2147483660"/>
            <pc:sldLayoutMk cId="1752438248" sldId="2147483661"/>
          </pc:sldLayoutMkLst>
        </pc:sldLayoutChg>
        <pc:sldLayoutChg chg="add del replId">
          <pc:chgData name="thibaut fabacher" userId="8f914264-ed43-4d82-9e35-27cad9536d8c" providerId="ADAL" clId="{AD84CEDA-1053-43C3-8245-2E3AD95F7E74}" dt="2021-04-15T12:56:09.269" v="3" actId="26606"/>
          <pc:sldLayoutMkLst>
            <pc:docMk/>
            <pc:sldMasterMk cId="1803702009" sldId="2147483660"/>
            <pc:sldLayoutMk cId="3785061554" sldId="2147483662"/>
          </pc:sldLayoutMkLst>
        </pc:sldLayoutChg>
        <pc:sldLayoutChg chg="add del replId">
          <pc:chgData name="thibaut fabacher" userId="8f914264-ed43-4d82-9e35-27cad9536d8c" providerId="ADAL" clId="{AD84CEDA-1053-43C3-8245-2E3AD95F7E74}" dt="2021-04-15T12:56:09.269" v="3" actId="26606"/>
          <pc:sldLayoutMkLst>
            <pc:docMk/>
            <pc:sldMasterMk cId="1803702009" sldId="2147483660"/>
            <pc:sldLayoutMk cId="703043483" sldId="2147483663"/>
          </pc:sldLayoutMkLst>
        </pc:sldLayoutChg>
        <pc:sldLayoutChg chg="add del replId">
          <pc:chgData name="thibaut fabacher" userId="8f914264-ed43-4d82-9e35-27cad9536d8c" providerId="ADAL" clId="{AD84CEDA-1053-43C3-8245-2E3AD95F7E74}" dt="2021-04-15T12:56:09.269" v="3" actId="26606"/>
          <pc:sldLayoutMkLst>
            <pc:docMk/>
            <pc:sldMasterMk cId="1803702009" sldId="2147483660"/>
            <pc:sldLayoutMk cId="1093464440" sldId="2147483664"/>
          </pc:sldLayoutMkLst>
        </pc:sldLayoutChg>
        <pc:sldLayoutChg chg="add del replId">
          <pc:chgData name="thibaut fabacher" userId="8f914264-ed43-4d82-9e35-27cad9536d8c" providerId="ADAL" clId="{AD84CEDA-1053-43C3-8245-2E3AD95F7E74}" dt="2021-04-15T12:56:09.269" v="3" actId="26606"/>
          <pc:sldLayoutMkLst>
            <pc:docMk/>
            <pc:sldMasterMk cId="1803702009" sldId="2147483660"/>
            <pc:sldLayoutMk cId="4164157360" sldId="2147483665"/>
          </pc:sldLayoutMkLst>
        </pc:sldLayoutChg>
        <pc:sldLayoutChg chg="add del replId">
          <pc:chgData name="thibaut fabacher" userId="8f914264-ed43-4d82-9e35-27cad9536d8c" providerId="ADAL" clId="{AD84CEDA-1053-43C3-8245-2E3AD95F7E74}" dt="2021-04-15T12:56:09.269" v="3" actId="26606"/>
          <pc:sldLayoutMkLst>
            <pc:docMk/>
            <pc:sldMasterMk cId="1803702009" sldId="2147483660"/>
            <pc:sldLayoutMk cId="1412677681" sldId="2147483666"/>
          </pc:sldLayoutMkLst>
        </pc:sldLayoutChg>
        <pc:sldLayoutChg chg="add del replId">
          <pc:chgData name="thibaut fabacher" userId="8f914264-ed43-4d82-9e35-27cad9536d8c" providerId="ADAL" clId="{AD84CEDA-1053-43C3-8245-2E3AD95F7E74}" dt="2021-04-15T12:56:09.269" v="3" actId="26606"/>
          <pc:sldLayoutMkLst>
            <pc:docMk/>
            <pc:sldMasterMk cId="1803702009" sldId="2147483660"/>
            <pc:sldLayoutMk cId="400883724" sldId="2147483667"/>
          </pc:sldLayoutMkLst>
        </pc:sldLayoutChg>
        <pc:sldLayoutChg chg="add del replId">
          <pc:chgData name="thibaut fabacher" userId="8f914264-ed43-4d82-9e35-27cad9536d8c" providerId="ADAL" clId="{AD84CEDA-1053-43C3-8245-2E3AD95F7E74}" dt="2021-04-15T12:56:09.269" v="3" actId="26606"/>
          <pc:sldLayoutMkLst>
            <pc:docMk/>
            <pc:sldMasterMk cId="1803702009" sldId="2147483660"/>
            <pc:sldLayoutMk cId="2804728205" sldId="2147483668"/>
          </pc:sldLayoutMkLst>
        </pc:sldLayoutChg>
        <pc:sldLayoutChg chg="add del replId">
          <pc:chgData name="thibaut fabacher" userId="8f914264-ed43-4d82-9e35-27cad9536d8c" providerId="ADAL" clId="{AD84CEDA-1053-43C3-8245-2E3AD95F7E74}" dt="2021-04-15T12:56:09.269" v="3" actId="26606"/>
          <pc:sldLayoutMkLst>
            <pc:docMk/>
            <pc:sldMasterMk cId="1803702009" sldId="2147483660"/>
            <pc:sldLayoutMk cId="3372257168" sldId="2147483669"/>
          </pc:sldLayoutMkLst>
        </pc:sldLayoutChg>
        <pc:sldLayoutChg chg="add del replId">
          <pc:chgData name="thibaut fabacher" userId="8f914264-ed43-4d82-9e35-27cad9536d8c" providerId="ADAL" clId="{AD84CEDA-1053-43C3-8245-2E3AD95F7E74}" dt="2021-04-15T12:56:09.269" v="3" actId="26606"/>
          <pc:sldLayoutMkLst>
            <pc:docMk/>
            <pc:sldMasterMk cId="1803702009" sldId="2147483660"/>
            <pc:sldLayoutMk cId="930167715" sldId="2147483670"/>
          </pc:sldLayoutMkLst>
        </pc:sldLayoutChg>
        <pc:sldLayoutChg chg="add del replId">
          <pc:chgData name="thibaut fabacher" userId="8f914264-ed43-4d82-9e35-27cad9536d8c" providerId="ADAL" clId="{AD84CEDA-1053-43C3-8245-2E3AD95F7E74}" dt="2021-04-15T12:56:09.269" v="3" actId="26606"/>
          <pc:sldLayoutMkLst>
            <pc:docMk/>
            <pc:sldMasterMk cId="1803702009" sldId="2147483660"/>
            <pc:sldLayoutMk cId="727600738" sldId="2147483671"/>
          </pc:sldLayoutMkLst>
        </pc:sldLayoutChg>
      </pc:sldMasterChg>
      <pc:sldMasterChg chg="add del addSldLayout delSldLayout">
        <pc:chgData name="thibaut fabacher" userId="8f914264-ed43-4d82-9e35-27cad9536d8c" providerId="ADAL" clId="{AD84CEDA-1053-43C3-8245-2E3AD95F7E74}" dt="2021-04-15T12:56:52.424" v="23" actId="26606"/>
        <pc:sldMasterMkLst>
          <pc:docMk/>
          <pc:sldMasterMk cId="1392348971" sldId="2147483699"/>
        </pc:sldMasterMkLst>
        <pc:sldLayoutChg chg="add del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1392348971" sldId="2147483699"/>
            <pc:sldLayoutMk cId="3901752690" sldId="2147483688"/>
          </pc:sldLayoutMkLst>
        </pc:sldLayoutChg>
        <pc:sldLayoutChg chg="add del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1392348971" sldId="2147483699"/>
            <pc:sldLayoutMk cId="4205047623" sldId="2147483689"/>
          </pc:sldLayoutMkLst>
        </pc:sldLayoutChg>
        <pc:sldLayoutChg chg="add del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1392348971" sldId="2147483699"/>
            <pc:sldLayoutMk cId="4275140823" sldId="2147483690"/>
          </pc:sldLayoutMkLst>
        </pc:sldLayoutChg>
        <pc:sldLayoutChg chg="add del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1392348971" sldId="2147483699"/>
            <pc:sldLayoutMk cId="3096618449" sldId="2147483691"/>
          </pc:sldLayoutMkLst>
        </pc:sldLayoutChg>
        <pc:sldLayoutChg chg="add del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1392348971" sldId="2147483699"/>
            <pc:sldLayoutMk cId="2188262670" sldId="2147483692"/>
          </pc:sldLayoutMkLst>
        </pc:sldLayoutChg>
        <pc:sldLayoutChg chg="add del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1392348971" sldId="2147483699"/>
            <pc:sldLayoutMk cId="3775583926" sldId="2147483693"/>
          </pc:sldLayoutMkLst>
        </pc:sldLayoutChg>
        <pc:sldLayoutChg chg="add del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1392348971" sldId="2147483699"/>
            <pc:sldLayoutMk cId="1307531223" sldId="2147483694"/>
          </pc:sldLayoutMkLst>
        </pc:sldLayoutChg>
        <pc:sldLayoutChg chg="add del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1392348971" sldId="2147483699"/>
            <pc:sldLayoutMk cId="3933729206" sldId="2147483695"/>
          </pc:sldLayoutMkLst>
        </pc:sldLayoutChg>
        <pc:sldLayoutChg chg="add del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1392348971" sldId="2147483699"/>
            <pc:sldLayoutMk cId="2066039545" sldId="2147483696"/>
          </pc:sldLayoutMkLst>
        </pc:sldLayoutChg>
        <pc:sldLayoutChg chg="add del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1392348971" sldId="2147483699"/>
            <pc:sldLayoutMk cId="4161438565" sldId="2147483697"/>
          </pc:sldLayoutMkLst>
        </pc:sldLayoutChg>
        <pc:sldLayoutChg chg="add del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1392348971" sldId="2147483699"/>
            <pc:sldLayoutMk cId="3130447714" sldId="2147483698"/>
          </pc:sldLayoutMkLst>
        </pc:sldLayoutChg>
      </pc:sldMasterChg>
      <pc:sldMasterChg chg="add addSldLayout">
        <pc:chgData name="thibaut fabacher" userId="8f914264-ed43-4d82-9e35-27cad9536d8c" providerId="ADAL" clId="{AD84CEDA-1053-43C3-8245-2E3AD95F7E74}" dt="2021-04-15T12:56:52.424" v="23" actId="26606"/>
        <pc:sldMasterMkLst>
          <pc:docMk/>
          <pc:sldMasterMk cId="3648265702" sldId="2147483723"/>
        </pc:sldMasterMkLst>
        <pc:sldLayoutChg chg="add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3648265702" sldId="2147483723"/>
            <pc:sldLayoutMk cId="3400917332" sldId="2147483712"/>
          </pc:sldLayoutMkLst>
        </pc:sldLayoutChg>
        <pc:sldLayoutChg chg="add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3648265702" sldId="2147483723"/>
            <pc:sldLayoutMk cId="513286193" sldId="2147483713"/>
          </pc:sldLayoutMkLst>
        </pc:sldLayoutChg>
        <pc:sldLayoutChg chg="add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3648265702" sldId="2147483723"/>
            <pc:sldLayoutMk cId="1765793082" sldId="2147483714"/>
          </pc:sldLayoutMkLst>
        </pc:sldLayoutChg>
        <pc:sldLayoutChg chg="add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3648265702" sldId="2147483723"/>
            <pc:sldLayoutMk cId="5960551" sldId="2147483715"/>
          </pc:sldLayoutMkLst>
        </pc:sldLayoutChg>
        <pc:sldLayoutChg chg="add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3648265702" sldId="2147483723"/>
            <pc:sldLayoutMk cId="4204937959" sldId="2147483716"/>
          </pc:sldLayoutMkLst>
        </pc:sldLayoutChg>
        <pc:sldLayoutChg chg="add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3648265702" sldId="2147483723"/>
            <pc:sldLayoutMk cId="4127387680" sldId="2147483717"/>
          </pc:sldLayoutMkLst>
        </pc:sldLayoutChg>
        <pc:sldLayoutChg chg="add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3648265702" sldId="2147483723"/>
            <pc:sldLayoutMk cId="18227721" sldId="2147483718"/>
          </pc:sldLayoutMkLst>
        </pc:sldLayoutChg>
        <pc:sldLayoutChg chg="add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3648265702" sldId="2147483723"/>
            <pc:sldLayoutMk cId="4094944352" sldId="2147483719"/>
          </pc:sldLayoutMkLst>
        </pc:sldLayoutChg>
        <pc:sldLayoutChg chg="add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3648265702" sldId="2147483723"/>
            <pc:sldLayoutMk cId="3107896809" sldId="2147483720"/>
          </pc:sldLayoutMkLst>
        </pc:sldLayoutChg>
        <pc:sldLayoutChg chg="add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3648265702" sldId="2147483723"/>
            <pc:sldLayoutMk cId="1293023017" sldId="2147483721"/>
          </pc:sldLayoutMkLst>
        </pc:sldLayoutChg>
        <pc:sldLayoutChg chg="add">
          <pc:chgData name="thibaut fabacher" userId="8f914264-ed43-4d82-9e35-27cad9536d8c" providerId="ADAL" clId="{AD84CEDA-1053-43C3-8245-2E3AD95F7E74}" dt="2021-04-15T12:56:52.424" v="23" actId="26606"/>
          <pc:sldLayoutMkLst>
            <pc:docMk/>
            <pc:sldMasterMk cId="3648265702" sldId="2147483723"/>
            <pc:sldLayoutMk cId="4207632751" sldId="2147483722"/>
          </pc:sldLayoutMkLst>
        </pc:sldLayoutChg>
      </pc:sldMasterChg>
    </pc:docChg>
  </pc:docChgLst>
  <pc:docChgLst>
    <pc:chgData name="thibaut fabacher" userId="8f914264-ed43-4d82-9e35-27cad9536d8c" providerId="ADAL" clId="{402535A1-CB7D-43AF-BB77-D88ADE566B14}"/>
    <pc:docChg chg="undo custSel addSld delSld modSld sldOrd">
      <pc:chgData name="thibaut fabacher" userId="8f914264-ed43-4d82-9e35-27cad9536d8c" providerId="ADAL" clId="{402535A1-CB7D-43AF-BB77-D88ADE566B14}" dt="2021-04-28T09:19:15.923" v="4498" actId="680"/>
      <pc:docMkLst>
        <pc:docMk/>
      </pc:docMkLst>
      <pc:sldChg chg="modSp mod">
        <pc:chgData name="thibaut fabacher" userId="8f914264-ed43-4d82-9e35-27cad9536d8c" providerId="ADAL" clId="{402535A1-CB7D-43AF-BB77-D88ADE566B14}" dt="2021-04-26T10:05:39.059" v="390" actId="20577"/>
        <pc:sldMkLst>
          <pc:docMk/>
          <pc:sldMk cId="568250745" sldId="259"/>
        </pc:sldMkLst>
        <pc:spChg chg="mod">
          <ac:chgData name="thibaut fabacher" userId="8f914264-ed43-4d82-9e35-27cad9536d8c" providerId="ADAL" clId="{402535A1-CB7D-43AF-BB77-D88ADE566B14}" dt="2021-04-26T10:05:39.059" v="390" actId="20577"/>
          <ac:spMkLst>
            <pc:docMk/>
            <pc:sldMk cId="568250745" sldId="259"/>
            <ac:spMk id="3" creationId="{DAEE0CF4-EAEE-4737-A5B0-E1F8D4AADB0F}"/>
          </ac:spMkLst>
        </pc:spChg>
      </pc:sldChg>
      <pc:sldChg chg="addSp delSp modSp new mod setBg">
        <pc:chgData name="thibaut fabacher" userId="8f914264-ed43-4d82-9e35-27cad9536d8c" providerId="ADAL" clId="{402535A1-CB7D-43AF-BB77-D88ADE566B14}" dt="2021-04-26T09:39:02.652" v="36" actId="20577"/>
        <pc:sldMkLst>
          <pc:docMk/>
          <pc:sldMk cId="1134263442" sldId="262"/>
        </pc:sldMkLst>
        <pc:spChg chg="mod">
          <ac:chgData name="thibaut fabacher" userId="8f914264-ed43-4d82-9e35-27cad9536d8c" providerId="ADAL" clId="{402535A1-CB7D-43AF-BB77-D88ADE566B14}" dt="2021-04-26T09:39:02.652" v="36" actId="20577"/>
          <ac:spMkLst>
            <pc:docMk/>
            <pc:sldMk cId="1134263442" sldId="262"/>
            <ac:spMk id="2" creationId="{0BB51424-93DD-44D2-A81A-BF565759BCF9}"/>
          </ac:spMkLst>
        </pc:spChg>
        <pc:spChg chg="del mod">
          <ac:chgData name="thibaut fabacher" userId="8f914264-ed43-4d82-9e35-27cad9536d8c" providerId="ADAL" clId="{402535A1-CB7D-43AF-BB77-D88ADE566B14}" dt="2021-04-26T09:38:14.926" v="33" actId="26606"/>
          <ac:spMkLst>
            <pc:docMk/>
            <pc:sldMk cId="1134263442" sldId="262"/>
            <ac:spMk id="3" creationId="{4805344A-380D-4394-B1DE-2C8F899FDF51}"/>
          </ac:spMkLst>
        </pc:spChg>
        <pc:spChg chg="add del mod">
          <ac:chgData name="thibaut fabacher" userId="8f914264-ed43-4d82-9e35-27cad9536d8c" providerId="ADAL" clId="{402535A1-CB7D-43AF-BB77-D88ADE566B14}" dt="2021-04-26T09:38:07.337" v="30" actId="478"/>
          <ac:spMkLst>
            <pc:docMk/>
            <pc:sldMk cId="1134263442" sldId="262"/>
            <ac:spMk id="5" creationId="{79AE64E4-1335-465A-A9B2-86DE890FED79}"/>
          </ac:spMkLst>
        </pc:spChg>
        <pc:spChg chg="add">
          <ac:chgData name="thibaut fabacher" userId="8f914264-ed43-4d82-9e35-27cad9536d8c" providerId="ADAL" clId="{402535A1-CB7D-43AF-BB77-D88ADE566B14}" dt="2021-04-26T09:38:14.926" v="33" actId="26606"/>
          <ac:spMkLst>
            <pc:docMk/>
            <pc:sldMk cId="1134263442" sldId="262"/>
            <ac:spMk id="85" creationId="{6DC8E2D9-6729-4614-8667-C1016D3182E4}"/>
          </ac:spMkLst>
        </pc:spChg>
        <pc:spChg chg="add">
          <ac:chgData name="thibaut fabacher" userId="8f914264-ed43-4d82-9e35-27cad9536d8c" providerId="ADAL" clId="{402535A1-CB7D-43AF-BB77-D88ADE566B14}" dt="2021-04-26T09:38:14.926" v="33" actId="26606"/>
          <ac:spMkLst>
            <pc:docMk/>
            <pc:sldMk cId="1134263442" sldId="262"/>
            <ac:spMk id="87" creationId="{9B9AACA9-BD92-429F-8047-0731DB46F99F}"/>
          </ac:spMkLst>
        </pc:spChg>
        <pc:grpChg chg="add">
          <ac:chgData name="thibaut fabacher" userId="8f914264-ed43-4d82-9e35-27cad9536d8c" providerId="ADAL" clId="{402535A1-CB7D-43AF-BB77-D88ADE566B14}" dt="2021-04-26T09:38:14.926" v="33" actId="26606"/>
          <ac:grpSpMkLst>
            <pc:docMk/>
            <pc:sldMk cId="1134263442" sldId="262"/>
            <ac:grpSpMk id="73" creationId="{BF4E480B-94D6-46F9-A2B6-B98D311FDC19}"/>
          </ac:grpSpMkLst>
        </pc:grpChg>
        <pc:picChg chg="add del mod">
          <ac:chgData name="thibaut fabacher" userId="8f914264-ed43-4d82-9e35-27cad9536d8c" providerId="ADAL" clId="{402535A1-CB7D-43AF-BB77-D88ADE566B14}" dt="2021-04-26T09:38:07.337" v="30" actId="478"/>
          <ac:picMkLst>
            <pc:docMk/>
            <pc:sldMk cId="1134263442" sldId="262"/>
            <ac:picMk id="1026" creationId="{3108A46A-9B2B-484E-AB4B-BCCDC024B61E}"/>
          </ac:picMkLst>
        </pc:picChg>
        <pc:picChg chg="add mod">
          <ac:chgData name="thibaut fabacher" userId="8f914264-ed43-4d82-9e35-27cad9536d8c" providerId="ADAL" clId="{402535A1-CB7D-43AF-BB77-D88ADE566B14}" dt="2021-04-26T09:38:24.019" v="35" actId="1076"/>
          <ac:picMkLst>
            <pc:docMk/>
            <pc:sldMk cId="1134263442" sldId="262"/>
            <ac:picMk id="1028" creationId="{FE9AB6B1-8BE9-470E-8ED5-7161593ACB0F}"/>
          </ac:picMkLst>
        </pc:picChg>
      </pc:sldChg>
      <pc:sldChg chg="addSp delSp modSp new mod setBg">
        <pc:chgData name="thibaut fabacher" userId="8f914264-ed43-4d82-9e35-27cad9536d8c" providerId="ADAL" clId="{402535A1-CB7D-43AF-BB77-D88ADE566B14}" dt="2021-04-26T09:44:16.865" v="342" actId="26606"/>
        <pc:sldMkLst>
          <pc:docMk/>
          <pc:sldMk cId="1338969780" sldId="263"/>
        </pc:sldMkLst>
        <pc:spChg chg="mod">
          <ac:chgData name="thibaut fabacher" userId="8f914264-ed43-4d82-9e35-27cad9536d8c" providerId="ADAL" clId="{402535A1-CB7D-43AF-BB77-D88ADE566B14}" dt="2021-04-26T09:40:50.111" v="111" actId="26606"/>
          <ac:spMkLst>
            <pc:docMk/>
            <pc:sldMk cId="1338969780" sldId="263"/>
            <ac:spMk id="2" creationId="{DD9E7EF9-000C-4A74-9342-7428D99294E1}"/>
          </ac:spMkLst>
        </pc:spChg>
        <pc:spChg chg="del">
          <ac:chgData name="thibaut fabacher" userId="8f914264-ed43-4d82-9e35-27cad9536d8c" providerId="ADAL" clId="{402535A1-CB7D-43AF-BB77-D88ADE566B14}" dt="2021-04-26T09:39:27.283" v="38" actId="1032"/>
          <ac:spMkLst>
            <pc:docMk/>
            <pc:sldMk cId="1338969780" sldId="263"/>
            <ac:spMk id="3" creationId="{7D4296F5-12C3-4910-9907-F606AE726829}"/>
          </ac:spMkLst>
        </pc:spChg>
        <pc:spChg chg="add del">
          <ac:chgData name="thibaut fabacher" userId="8f914264-ed43-4d82-9e35-27cad9536d8c" providerId="ADAL" clId="{402535A1-CB7D-43AF-BB77-D88ADE566B14}" dt="2021-04-26T09:40:48.914" v="108" actId="26606"/>
          <ac:spMkLst>
            <pc:docMk/>
            <pc:sldMk cId="1338969780" sldId="263"/>
            <ac:spMk id="6" creationId="{81C8C0F4-5C44-4C3F-B321-5CB3E2BABC2C}"/>
          </ac:spMkLst>
        </pc:spChg>
        <pc:spChg chg="add del">
          <ac:chgData name="thibaut fabacher" userId="8f914264-ed43-4d82-9e35-27cad9536d8c" providerId="ADAL" clId="{402535A1-CB7D-43AF-BB77-D88ADE566B14}" dt="2021-04-26T09:40:50.063" v="110" actId="26606"/>
          <ac:spMkLst>
            <pc:docMk/>
            <pc:sldMk cId="1338969780" sldId="263"/>
            <ac:spMk id="8" creationId="{C5EFAD76-6928-46F5-8800-C1AF27C59B42}"/>
          </ac:spMkLst>
        </pc:spChg>
        <pc:spChg chg="add del">
          <ac:chgData name="thibaut fabacher" userId="8f914264-ed43-4d82-9e35-27cad9536d8c" providerId="ADAL" clId="{402535A1-CB7D-43AF-BB77-D88ADE566B14}" dt="2021-04-26T09:40:35.750" v="102" actId="26606"/>
          <ac:spMkLst>
            <pc:docMk/>
            <pc:sldMk cId="1338969780" sldId="263"/>
            <ac:spMk id="9" creationId="{A37F6730-8F76-4239-8CBA-B914B02A75AB}"/>
          </ac:spMkLst>
        </pc:spChg>
        <pc:spChg chg="add">
          <ac:chgData name="thibaut fabacher" userId="8f914264-ed43-4d82-9e35-27cad9536d8c" providerId="ADAL" clId="{402535A1-CB7D-43AF-BB77-D88ADE566B14}" dt="2021-04-26T09:40:50.111" v="111" actId="26606"/>
          <ac:spMkLst>
            <pc:docMk/>
            <pc:sldMk cId="1338969780" sldId="263"/>
            <ac:spMk id="10" creationId="{B807C163-87AF-4BC4-ADE2-4E5EAFEEE8CE}"/>
          </ac:spMkLst>
        </pc:spChg>
        <pc:spChg chg="add del">
          <ac:chgData name="thibaut fabacher" userId="8f914264-ed43-4d82-9e35-27cad9536d8c" providerId="ADAL" clId="{402535A1-CB7D-43AF-BB77-D88ADE566B14}" dt="2021-04-26T09:40:35.750" v="102" actId="26606"/>
          <ac:spMkLst>
            <pc:docMk/>
            <pc:sldMk cId="1338969780" sldId="263"/>
            <ac:spMk id="23" creationId="{71967F12-B0C4-4D31-8D63-89945DCD29D0}"/>
          </ac:spMkLst>
        </pc:spChg>
        <pc:spChg chg="add">
          <ac:chgData name="thibaut fabacher" userId="8f914264-ed43-4d82-9e35-27cad9536d8c" providerId="ADAL" clId="{402535A1-CB7D-43AF-BB77-D88ADE566B14}" dt="2021-04-26T09:40:50.111" v="111" actId="26606"/>
          <ac:spMkLst>
            <pc:docMk/>
            <pc:sldMk cId="1338969780" sldId="263"/>
            <ac:spMk id="24" creationId="{19C03209-5BD8-4B0B-847E-430FFF592586}"/>
          </ac:spMkLst>
        </pc:spChg>
        <pc:spChg chg="add del">
          <ac:chgData name="thibaut fabacher" userId="8f914264-ed43-4d82-9e35-27cad9536d8c" providerId="ADAL" clId="{402535A1-CB7D-43AF-BB77-D88ADE566B14}" dt="2021-04-26T09:40:43.475" v="104" actId="26606"/>
          <ac:spMkLst>
            <pc:docMk/>
            <pc:sldMk cId="1338969780" sldId="263"/>
            <ac:spMk id="25" creationId="{A37F6730-8F76-4239-8CBA-B914B02A75AB}"/>
          </ac:spMkLst>
        </pc:spChg>
        <pc:spChg chg="add del">
          <ac:chgData name="thibaut fabacher" userId="8f914264-ed43-4d82-9e35-27cad9536d8c" providerId="ADAL" clId="{402535A1-CB7D-43AF-BB77-D88ADE566B14}" dt="2021-04-26T09:40:43.475" v="104" actId="26606"/>
          <ac:spMkLst>
            <pc:docMk/>
            <pc:sldMk cId="1338969780" sldId="263"/>
            <ac:spMk id="35" creationId="{71967F12-B0C4-4D31-8D63-89945DCD29D0}"/>
          </ac:spMkLst>
        </pc:spChg>
        <pc:grpChg chg="add del">
          <ac:chgData name="thibaut fabacher" userId="8f914264-ed43-4d82-9e35-27cad9536d8c" providerId="ADAL" clId="{402535A1-CB7D-43AF-BB77-D88ADE566B14}" dt="2021-04-26T09:40:35.750" v="102" actId="26606"/>
          <ac:grpSpMkLst>
            <pc:docMk/>
            <pc:sldMk cId="1338969780" sldId="263"/>
            <ac:grpSpMk id="11" creationId="{DE11E5CC-3C1F-4093-97B6-6433FBF9A9C4}"/>
          </ac:grpSpMkLst>
        </pc:grpChg>
        <pc:grpChg chg="add">
          <ac:chgData name="thibaut fabacher" userId="8f914264-ed43-4d82-9e35-27cad9536d8c" providerId="ADAL" clId="{402535A1-CB7D-43AF-BB77-D88ADE566B14}" dt="2021-04-26T09:40:50.111" v="111" actId="26606"/>
          <ac:grpSpMkLst>
            <pc:docMk/>
            <pc:sldMk cId="1338969780" sldId="263"/>
            <ac:grpSpMk id="22" creationId="{3F696E8E-5A50-4F12-9E0B-502F85061599}"/>
          </ac:grpSpMkLst>
        </pc:grpChg>
        <pc:grpChg chg="add del">
          <ac:chgData name="thibaut fabacher" userId="8f914264-ed43-4d82-9e35-27cad9536d8c" providerId="ADAL" clId="{402535A1-CB7D-43AF-BB77-D88ADE566B14}" dt="2021-04-26T09:40:43.475" v="104" actId="26606"/>
          <ac:grpSpMkLst>
            <pc:docMk/>
            <pc:sldMk cId="1338969780" sldId="263"/>
            <ac:grpSpMk id="26" creationId="{DE11E5CC-3C1F-4093-97B6-6433FBF9A9C4}"/>
          </ac:grpSpMkLst>
        </pc:grpChg>
        <pc:graphicFrameChg chg="add mod modGraphic">
          <ac:chgData name="thibaut fabacher" userId="8f914264-ed43-4d82-9e35-27cad9536d8c" providerId="ADAL" clId="{402535A1-CB7D-43AF-BB77-D88ADE566B14}" dt="2021-04-26T09:44:16.865" v="342" actId="26606"/>
          <ac:graphicFrameMkLst>
            <pc:docMk/>
            <pc:sldMk cId="1338969780" sldId="263"/>
            <ac:graphicFrameMk id="4" creationId="{B5667535-384A-489F-8B94-D089DB6DE2A2}"/>
          </ac:graphicFrameMkLst>
        </pc:graphicFrameChg>
      </pc:sldChg>
      <pc:sldChg chg="new">
        <pc:chgData name="thibaut fabacher" userId="8f914264-ed43-4d82-9e35-27cad9536d8c" providerId="ADAL" clId="{402535A1-CB7D-43AF-BB77-D88ADE566B14}" dt="2021-04-26T09:44:37.309" v="343" actId="680"/>
        <pc:sldMkLst>
          <pc:docMk/>
          <pc:sldMk cId="3973069613" sldId="264"/>
        </pc:sldMkLst>
      </pc:sldChg>
      <pc:sldChg chg="addSp delSp modSp add mod setBg delDesignElem">
        <pc:chgData name="thibaut fabacher" userId="8f914264-ed43-4d82-9e35-27cad9536d8c" providerId="ADAL" clId="{402535A1-CB7D-43AF-BB77-D88ADE566B14}" dt="2021-04-26T09:46:24.811" v="356" actId="1076"/>
        <pc:sldMkLst>
          <pc:docMk/>
          <pc:sldMk cId="760194114" sldId="265"/>
        </pc:sldMkLst>
        <pc:spChg chg="add mod">
          <ac:chgData name="thibaut fabacher" userId="8f914264-ed43-4d82-9e35-27cad9536d8c" providerId="ADAL" clId="{402535A1-CB7D-43AF-BB77-D88ADE566B14}" dt="2021-04-26T09:46:19.973" v="354" actId="13822"/>
          <ac:spMkLst>
            <pc:docMk/>
            <pc:sldMk cId="760194114" sldId="265"/>
            <ac:spMk id="3" creationId="{B3A5CE19-DEE6-42B4-B0A0-075ECBDA0113}"/>
          </ac:spMkLst>
        </pc:spChg>
        <pc:spChg chg="del">
          <ac:chgData name="thibaut fabacher" userId="8f914264-ed43-4d82-9e35-27cad9536d8c" providerId="ADAL" clId="{402535A1-CB7D-43AF-BB77-D88ADE566B14}" dt="2021-04-26T09:44:39.256" v="345"/>
          <ac:spMkLst>
            <pc:docMk/>
            <pc:sldMk cId="760194114" sldId="265"/>
            <ac:spMk id="10" creationId="{B807C163-87AF-4BC4-ADE2-4E5EAFEEE8CE}"/>
          </ac:spMkLst>
        </pc:spChg>
        <pc:spChg chg="add mod">
          <ac:chgData name="thibaut fabacher" userId="8f914264-ed43-4d82-9e35-27cad9536d8c" providerId="ADAL" clId="{402535A1-CB7D-43AF-BB77-D88ADE566B14}" dt="2021-04-26T09:46:24.811" v="356" actId="1076"/>
          <ac:spMkLst>
            <pc:docMk/>
            <pc:sldMk cId="760194114" sldId="265"/>
            <ac:spMk id="23" creationId="{D3FBE818-7E99-4710-8270-43EF8B224715}"/>
          </ac:spMkLst>
        </pc:spChg>
        <pc:spChg chg="del">
          <ac:chgData name="thibaut fabacher" userId="8f914264-ed43-4d82-9e35-27cad9536d8c" providerId="ADAL" clId="{402535A1-CB7D-43AF-BB77-D88ADE566B14}" dt="2021-04-26T09:44:39.256" v="345"/>
          <ac:spMkLst>
            <pc:docMk/>
            <pc:sldMk cId="760194114" sldId="265"/>
            <ac:spMk id="24" creationId="{19C03209-5BD8-4B0B-847E-430FFF592586}"/>
          </ac:spMkLst>
        </pc:spChg>
        <pc:grpChg chg="del">
          <ac:chgData name="thibaut fabacher" userId="8f914264-ed43-4d82-9e35-27cad9536d8c" providerId="ADAL" clId="{402535A1-CB7D-43AF-BB77-D88ADE566B14}" dt="2021-04-26T09:44:39.256" v="345"/>
          <ac:grpSpMkLst>
            <pc:docMk/>
            <pc:sldMk cId="760194114" sldId="265"/>
            <ac:grpSpMk id="22" creationId="{3F696E8E-5A50-4F12-9E0B-502F85061599}"/>
          </ac:grpSpMkLst>
        </pc:grpChg>
        <pc:graphicFrameChg chg="mod modGraphic">
          <ac:chgData name="thibaut fabacher" userId="8f914264-ed43-4d82-9e35-27cad9536d8c" providerId="ADAL" clId="{402535A1-CB7D-43AF-BB77-D88ADE566B14}" dt="2021-04-26T09:45:45.654" v="351" actId="207"/>
          <ac:graphicFrameMkLst>
            <pc:docMk/>
            <pc:sldMk cId="760194114" sldId="265"/>
            <ac:graphicFrameMk id="4" creationId="{B5667535-384A-489F-8B94-D089DB6DE2A2}"/>
          </ac:graphicFrameMkLst>
        </pc:graphicFrameChg>
      </pc:sldChg>
      <pc:sldChg chg="modSp new mod">
        <pc:chgData name="thibaut fabacher" userId="8f914264-ed43-4d82-9e35-27cad9536d8c" providerId="ADAL" clId="{402535A1-CB7D-43AF-BB77-D88ADE566B14}" dt="2021-04-26T10:07:23.972" v="506" actId="20577"/>
        <pc:sldMkLst>
          <pc:docMk/>
          <pc:sldMk cId="210605459" sldId="266"/>
        </pc:sldMkLst>
        <pc:spChg chg="mod">
          <ac:chgData name="thibaut fabacher" userId="8f914264-ed43-4d82-9e35-27cad9536d8c" providerId="ADAL" clId="{402535A1-CB7D-43AF-BB77-D88ADE566B14}" dt="2021-04-26T10:05:57.138" v="418" actId="20577"/>
          <ac:spMkLst>
            <pc:docMk/>
            <pc:sldMk cId="210605459" sldId="266"/>
            <ac:spMk id="2" creationId="{51C4EC78-44A3-453C-AD25-520E10EEEA58}"/>
          </ac:spMkLst>
        </pc:spChg>
        <pc:spChg chg="mod">
          <ac:chgData name="thibaut fabacher" userId="8f914264-ed43-4d82-9e35-27cad9536d8c" providerId="ADAL" clId="{402535A1-CB7D-43AF-BB77-D88ADE566B14}" dt="2021-04-26T10:07:23.972" v="506" actId="20577"/>
          <ac:spMkLst>
            <pc:docMk/>
            <pc:sldMk cId="210605459" sldId="266"/>
            <ac:spMk id="3" creationId="{A17BEEE0-917A-4971-931F-6696C26511D7}"/>
          </ac:spMkLst>
        </pc:spChg>
      </pc:sldChg>
      <pc:sldChg chg="addSp delSp modSp new mod modClrScheme chgLayout">
        <pc:chgData name="thibaut fabacher" userId="8f914264-ed43-4d82-9e35-27cad9536d8c" providerId="ADAL" clId="{402535A1-CB7D-43AF-BB77-D88ADE566B14}" dt="2021-04-26T10:10:00.771" v="558" actId="1035"/>
        <pc:sldMkLst>
          <pc:docMk/>
          <pc:sldMk cId="171052555" sldId="267"/>
        </pc:sldMkLst>
        <pc:spChg chg="del mod ord">
          <ac:chgData name="thibaut fabacher" userId="8f914264-ed43-4d82-9e35-27cad9536d8c" providerId="ADAL" clId="{402535A1-CB7D-43AF-BB77-D88ADE566B14}" dt="2021-04-26T10:08:19.062" v="508" actId="700"/>
          <ac:spMkLst>
            <pc:docMk/>
            <pc:sldMk cId="171052555" sldId="267"/>
            <ac:spMk id="2" creationId="{C030B5FB-1CC4-4CE9-8452-74DC2C89E870}"/>
          </ac:spMkLst>
        </pc:spChg>
        <pc:spChg chg="del mod ord">
          <ac:chgData name="thibaut fabacher" userId="8f914264-ed43-4d82-9e35-27cad9536d8c" providerId="ADAL" clId="{402535A1-CB7D-43AF-BB77-D88ADE566B14}" dt="2021-04-26T10:08:19.062" v="508" actId="700"/>
          <ac:spMkLst>
            <pc:docMk/>
            <pc:sldMk cId="171052555" sldId="267"/>
            <ac:spMk id="3" creationId="{5F451DEF-7EE3-4482-A06C-C37223139969}"/>
          </ac:spMkLst>
        </pc:spChg>
        <pc:spChg chg="add mod ord">
          <ac:chgData name="thibaut fabacher" userId="8f914264-ed43-4d82-9e35-27cad9536d8c" providerId="ADAL" clId="{402535A1-CB7D-43AF-BB77-D88ADE566B14}" dt="2021-04-26T10:08:23.270" v="522" actId="20577"/>
          <ac:spMkLst>
            <pc:docMk/>
            <pc:sldMk cId="171052555" sldId="267"/>
            <ac:spMk id="4" creationId="{C88FC060-4A09-44FB-8C6A-3BFA9537F6BB}"/>
          </ac:spMkLst>
        </pc:spChg>
        <pc:spChg chg="add mod ord">
          <ac:chgData name="thibaut fabacher" userId="8f914264-ed43-4d82-9e35-27cad9536d8c" providerId="ADAL" clId="{402535A1-CB7D-43AF-BB77-D88ADE566B14}" dt="2021-04-26T10:08:32.401" v="537" actId="20577"/>
          <ac:spMkLst>
            <pc:docMk/>
            <pc:sldMk cId="171052555" sldId="267"/>
            <ac:spMk id="5" creationId="{931C8C22-DBDA-453E-B53B-71AB8A8AA09D}"/>
          </ac:spMkLst>
        </pc:spChg>
        <pc:spChg chg="add del mod ord">
          <ac:chgData name="thibaut fabacher" userId="8f914264-ed43-4d82-9e35-27cad9536d8c" providerId="ADAL" clId="{402535A1-CB7D-43AF-BB77-D88ADE566B14}" dt="2021-04-26T10:09:31.341" v="555" actId="22"/>
          <ac:spMkLst>
            <pc:docMk/>
            <pc:sldMk cId="171052555" sldId="267"/>
            <ac:spMk id="6" creationId="{4D533779-B965-4920-8529-B6AEF4613476}"/>
          </ac:spMkLst>
        </pc:spChg>
        <pc:spChg chg="add mod ord">
          <ac:chgData name="thibaut fabacher" userId="8f914264-ed43-4d82-9e35-27cad9536d8c" providerId="ADAL" clId="{402535A1-CB7D-43AF-BB77-D88ADE566B14}" dt="2021-04-26T10:08:39.686" v="554" actId="20577"/>
          <ac:spMkLst>
            <pc:docMk/>
            <pc:sldMk cId="171052555" sldId="267"/>
            <ac:spMk id="7" creationId="{98420FDE-6AF6-4E9F-A1D7-FD09BE46E9E8}"/>
          </ac:spMkLst>
        </pc:spChg>
        <pc:spChg chg="add del mod ord">
          <ac:chgData name="thibaut fabacher" userId="8f914264-ed43-4d82-9e35-27cad9536d8c" providerId="ADAL" clId="{402535A1-CB7D-43AF-BB77-D88ADE566B14}" dt="2021-04-26T10:09:55.706" v="556" actId="22"/>
          <ac:spMkLst>
            <pc:docMk/>
            <pc:sldMk cId="171052555" sldId="267"/>
            <ac:spMk id="8" creationId="{C72FF2BA-3817-4CB1-81C2-16281FE72EC9}"/>
          </ac:spMkLst>
        </pc:spChg>
        <pc:picChg chg="add mod ord">
          <ac:chgData name="thibaut fabacher" userId="8f914264-ed43-4d82-9e35-27cad9536d8c" providerId="ADAL" clId="{402535A1-CB7D-43AF-BB77-D88ADE566B14}" dt="2021-04-26T10:09:31.341" v="555" actId="22"/>
          <ac:picMkLst>
            <pc:docMk/>
            <pc:sldMk cId="171052555" sldId="267"/>
            <ac:picMk id="10" creationId="{64AA1D69-B1ED-4A6C-949F-E76AB8304901}"/>
          </ac:picMkLst>
        </pc:picChg>
        <pc:picChg chg="add mod ord">
          <ac:chgData name="thibaut fabacher" userId="8f914264-ed43-4d82-9e35-27cad9536d8c" providerId="ADAL" clId="{402535A1-CB7D-43AF-BB77-D88ADE566B14}" dt="2021-04-26T10:10:00.771" v="558" actId="1035"/>
          <ac:picMkLst>
            <pc:docMk/>
            <pc:sldMk cId="171052555" sldId="267"/>
            <ac:picMk id="12" creationId="{2DF7CE05-A29C-40BF-80D2-67F8572C2F2D}"/>
          </ac:picMkLst>
        </pc:picChg>
      </pc:sldChg>
      <pc:sldChg chg="addSp delSp modSp add mod">
        <pc:chgData name="thibaut fabacher" userId="8f914264-ed43-4d82-9e35-27cad9536d8c" providerId="ADAL" clId="{402535A1-CB7D-43AF-BB77-D88ADE566B14}" dt="2021-04-26T10:12:51.274" v="584" actId="14100"/>
        <pc:sldMkLst>
          <pc:docMk/>
          <pc:sldMk cId="479940993" sldId="268"/>
        </pc:sldMkLst>
        <pc:spChg chg="add del">
          <ac:chgData name="thibaut fabacher" userId="8f914264-ed43-4d82-9e35-27cad9536d8c" providerId="ADAL" clId="{402535A1-CB7D-43AF-BB77-D88ADE566B14}" dt="2021-04-26T10:10:23.805" v="561" actId="11529"/>
          <ac:spMkLst>
            <pc:docMk/>
            <pc:sldMk cId="479940993" sldId="268"/>
            <ac:spMk id="2" creationId="{3EF13688-3646-4E54-AA05-07D058852973}"/>
          </ac:spMkLst>
        </pc:spChg>
        <pc:spChg chg="add del">
          <ac:chgData name="thibaut fabacher" userId="8f914264-ed43-4d82-9e35-27cad9536d8c" providerId="ADAL" clId="{402535A1-CB7D-43AF-BB77-D88ADE566B14}" dt="2021-04-26T10:10:44.132" v="563" actId="478"/>
          <ac:spMkLst>
            <pc:docMk/>
            <pc:sldMk cId="479940993" sldId="268"/>
            <ac:spMk id="3" creationId="{8E07A4A1-2B7C-4818-AD19-24740FAB9CA0}"/>
          </ac:spMkLst>
        </pc:spChg>
        <pc:spChg chg="add mod">
          <ac:chgData name="thibaut fabacher" userId="8f914264-ed43-4d82-9e35-27cad9536d8c" providerId="ADAL" clId="{402535A1-CB7D-43AF-BB77-D88ADE566B14}" dt="2021-04-26T10:11:43.644" v="569" actId="1582"/>
          <ac:spMkLst>
            <pc:docMk/>
            <pc:sldMk cId="479940993" sldId="268"/>
            <ac:spMk id="9" creationId="{2DC08A55-8B2A-4F28-8EBF-419844002DF1}"/>
          </ac:spMkLst>
        </pc:spChg>
        <pc:spChg chg="add mod">
          <ac:chgData name="thibaut fabacher" userId="8f914264-ed43-4d82-9e35-27cad9536d8c" providerId="ADAL" clId="{402535A1-CB7D-43AF-BB77-D88ADE566B14}" dt="2021-04-26T10:12:24.753" v="576" actId="693"/>
          <ac:spMkLst>
            <pc:docMk/>
            <pc:sldMk cId="479940993" sldId="268"/>
            <ac:spMk id="11" creationId="{4377F39E-DDCC-4666-A185-3BD35B19B6E7}"/>
          </ac:spMkLst>
        </pc:spChg>
        <pc:spChg chg="add mod">
          <ac:chgData name="thibaut fabacher" userId="8f914264-ed43-4d82-9e35-27cad9536d8c" providerId="ADAL" clId="{402535A1-CB7D-43AF-BB77-D88ADE566B14}" dt="2021-04-26T10:12:51.274" v="584" actId="14100"/>
          <ac:spMkLst>
            <pc:docMk/>
            <pc:sldMk cId="479940993" sldId="268"/>
            <ac:spMk id="13" creationId="{E20877C3-37AB-40DC-A862-2E573625316D}"/>
          </ac:spMkLst>
        </pc:spChg>
        <pc:picChg chg="mod">
          <ac:chgData name="thibaut fabacher" userId="8f914264-ed43-4d82-9e35-27cad9536d8c" providerId="ADAL" clId="{402535A1-CB7D-43AF-BB77-D88ADE566B14}" dt="2021-04-26T10:12:28.559" v="579" actId="1076"/>
          <ac:picMkLst>
            <pc:docMk/>
            <pc:sldMk cId="479940993" sldId="268"/>
            <ac:picMk id="12" creationId="{2DF7CE05-A29C-40BF-80D2-67F8572C2F2D}"/>
          </ac:picMkLst>
        </pc:picChg>
        <pc:cxnChg chg="add del">
          <ac:chgData name="thibaut fabacher" userId="8f914264-ed43-4d82-9e35-27cad9536d8c" providerId="ADAL" clId="{402535A1-CB7D-43AF-BB77-D88ADE566B14}" dt="2021-04-26T10:10:56.518" v="565" actId="11529"/>
          <ac:cxnSpMkLst>
            <pc:docMk/>
            <pc:sldMk cId="479940993" sldId="268"/>
            <ac:cxnSpMk id="8" creationId="{FD4A7794-8ABB-45D1-960E-59088F295F74}"/>
          </ac:cxnSpMkLst>
        </pc:cxnChg>
      </pc:sldChg>
      <pc:sldChg chg="addSp delSp modSp new mod modClrScheme chgLayout">
        <pc:chgData name="thibaut fabacher" userId="8f914264-ed43-4d82-9e35-27cad9536d8c" providerId="ADAL" clId="{402535A1-CB7D-43AF-BB77-D88ADE566B14}" dt="2021-04-26T14:15:47.435" v="1230" actId="20577"/>
        <pc:sldMkLst>
          <pc:docMk/>
          <pc:sldMk cId="4140067283" sldId="269"/>
        </pc:sldMkLst>
        <pc:spChg chg="del mod ord">
          <ac:chgData name="thibaut fabacher" userId="8f914264-ed43-4d82-9e35-27cad9536d8c" providerId="ADAL" clId="{402535A1-CB7D-43AF-BB77-D88ADE566B14}" dt="2021-04-26T10:13:34.810" v="586" actId="700"/>
          <ac:spMkLst>
            <pc:docMk/>
            <pc:sldMk cId="4140067283" sldId="269"/>
            <ac:spMk id="2" creationId="{FFA100F1-0D85-423C-8079-81D1A99B5C43}"/>
          </ac:spMkLst>
        </pc:spChg>
        <pc:spChg chg="del">
          <ac:chgData name="thibaut fabacher" userId="8f914264-ed43-4d82-9e35-27cad9536d8c" providerId="ADAL" clId="{402535A1-CB7D-43AF-BB77-D88ADE566B14}" dt="2021-04-26T10:13:34.810" v="586" actId="700"/>
          <ac:spMkLst>
            <pc:docMk/>
            <pc:sldMk cId="4140067283" sldId="269"/>
            <ac:spMk id="3" creationId="{15935B2A-E6FF-41B0-8FB1-DEA0F4F23B81}"/>
          </ac:spMkLst>
        </pc:spChg>
        <pc:spChg chg="del mod ord">
          <ac:chgData name="thibaut fabacher" userId="8f914264-ed43-4d82-9e35-27cad9536d8c" providerId="ADAL" clId="{402535A1-CB7D-43AF-BB77-D88ADE566B14}" dt="2021-04-26T10:13:34.810" v="586" actId="700"/>
          <ac:spMkLst>
            <pc:docMk/>
            <pc:sldMk cId="4140067283" sldId="269"/>
            <ac:spMk id="4" creationId="{DBB62B5C-6703-474C-BECB-7F4CBFB597A6}"/>
          </ac:spMkLst>
        </pc:spChg>
        <pc:spChg chg="del">
          <ac:chgData name="thibaut fabacher" userId="8f914264-ed43-4d82-9e35-27cad9536d8c" providerId="ADAL" clId="{402535A1-CB7D-43AF-BB77-D88ADE566B14}" dt="2021-04-26T10:13:34.810" v="586" actId="700"/>
          <ac:spMkLst>
            <pc:docMk/>
            <pc:sldMk cId="4140067283" sldId="269"/>
            <ac:spMk id="5" creationId="{B9EC6B46-B8B6-483B-8864-686DE80740B9}"/>
          </ac:spMkLst>
        </pc:spChg>
        <pc:spChg chg="del">
          <ac:chgData name="thibaut fabacher" userId="8f914264-ed43-4d82-9e35-27cad9536d8c" providerId="ADAL" clId="{402535A1-CB7D-43AF-BB77-D88ADE566B14}" dt="2021-04-26T10:13:34.810" v="586" actId="700"/>
          <ac:spMkLst>
            <pc:docMk/>
            <pc:sldMk cId="4140067283" sldId="269"/>
            <ac:spMk id="6" creationId="{311B9B4D-F630-4B96-A905-ECC24B471537}"/>
          </ac:spMkLst>
        </pc:spChg>
        <pc:spChg chg="add mod ord">
          <ac:chgData name="thibaut fabacher" userId="8f914264-ed43-4d82-9e35-27cad9536d8c" providerId="ADAL" clId="{402535A1-CB7D-43AF-BB77-D88ADE566B14}" dt="2021-04-26T14:15:28.910" v="1194" actId="20577"/>
          <ac:spMkLst>
            <pc:docMk/>
            <pc:sldMk cId="4140067283" sldId="269"/>
            <ac:spMk id="7" creationId="{C245C230-9B24-414E-AEFE-EB89F44909E7}"/>
          </ac:spMkLst>
        </pc:spChg>
        <pc:spChg chg="add mod ord">
          <ac:chgData name="thibaut fabacher" userId="8f914264-ed43-4d82-9e35-27cad9536d8c" providerId="ADAL" clId="{402535A1-CB7D-43AF-BB77-D88ADE566B14}" dt="2021-04-26T14:15:47.435" v="1230" actId="20577"/>
          <ac:spMkLst>
            <pc:docMk/>
            <pc:sldMk cId="4140067283" sldId="269"/>
            <ac:spMk id="8" creationId="{7DD9098C-E0A9-4BE9-AB1F-041018BF4FFA}"/>
          </ac:spMkLst>
        </pc:spChg>
      </pc:sldChg>
      <pc:sldChg chg="addSp delSp modSp new del mod">
        <pc:chgData name="thibaut fabacher" userId="8f914264-ed43-4d82-9e35-27cad9536d8c" providerId="ADAL" clId="{402535A1-CB7D-43AF-BB77-D88ADE566B14}" dt="2021-04-26T14:10:13.511" v="1001" actId="47"/>
        <pc:sldMkLst>
          <pc:docMk/>
          <pc:sldMk cId="2839386760" sldId="270"/>
        </pc:sldMkLst>
        <pc:spChg chg="mod">
          <ac:chgData name="thibaut fabacher" userId="8f914264-ed43-4d82-9e35-27cad9536d8c" providerId="ADAL" clId="{402535A1-CB7D-43AF-BB77-D88ADE566B14}" dt="2021-04-26T14:09:16.853" v="980" actId="1076"/>
          <ac:spMkLst>
            <pc:docMk/>
            <pc:sldMk cId="2839386760" sldId="270"/>
            <ac:spMk id="2" creationId="{54326D23-68C9-43B2-A23C-AE322F212883}"/>
          </ac:spMkLst>
        </pc:spChg>
        <pc:spChg chg="del">
          <ac:chgData name="thibaut fabacher" userId="8f914264-ed43-4d82-9e35-27cad9536d8c" providerId="ADAL" clId="{402535A1-CB7D-43AF-BB77-D88ADE566B14}" dt="2021-04-26T14:07:37.247" v="845" actId="3680"/>
          <ac:spMkLst>
            <pc:docMk/>
            <pc:sldMk cId="2839386760" sldId="270"/>
            <ac:spMk id="3" creationId="{4473581D-BEDB-4163-A2F5-89B6E1A6735A}"/>
          </ac:spMkLst>
        </pc:spChg>
        <pc:spChg chg="add del">
          <ac:chgData name="thibaut fabacher" userId="8f914264-ed43-4d82-9e35-27cad9536d8c" providerId="ADAL" clId="{402535A1-CB7D-43AF-BB77-D88ADE566B14}" dt="2021-04-26T14:09:34.377" v="983" actId="22"/>
          <ac:spMkLst>
            <pc:docMk/>
            <pc:sldMk cId="2839386760" sldId="270"/>
            <ac:spMk id="6" creationId="{091A8D1F-CCCF-419A-BB3E-B2ACC1D0B822}"/>
          </ac:spMkLst>
        </pc:spChg>
        <pc:graphicFrameChg chg="add mod ord modGraphic">
          <ac:chgData name="thibaut fabacher" userId="8f914264-ed43-4d82-9e35-27cad9536d8c" providerId="ADAL" clId="{402535A1-CB7D-43AF-BB77-D88ADE566B14}" dt="2021-04-26T14:09:18.286" v="981" actId="313"/>
          <ac:graphicFrameMkLst>
            <pc:docMk/>
            <pc:sldMk cId="2839386760" sldId="270"/>
            <ac:graphicFrameMk id="4" creationId="{FE77DDFF-3CDC-454D-BFBC-8113ECFD9CB9}"/>
          </ac:graphicFrameMkLst>
        </pc:graphicFrameChg>
      </pc:sldChg>
      <pc:sldChg chg="addSp delSp modSp new mod modMedia setBg modClrScheme chgLayout">
        <pc:chgData name="thibaut fabacher" userId="8f914264-ed43-4d82-9e35-27cad9536d8c" providerId="ADAL" clId="{402535A1-CB7D-43AF-BB77-D88ADE566B14}" dt="2021-04-26T14:06:48.020" v="818"/>
        <pc:sldMkLst>
          <pc:docMk/>
          <pc:sldMk cId="1363480486" sldId="271"/>
        </pc:sldMkLst>
        <pc:spChg chg="mod ord">
          <ac:chgData name="thibaut fabacher" userId="8f914264-ed43-4d82-9e35-27cad9536d8c" providerId="ADAL" clId="{402535A1-CB7D-43AF-BB77-D88ADE566B14}" dt="2021-04-26T14:06:46.625" v="816" actId="26606"/>
          <ac:spMkLst>
            <pc:docMk/>
            <pc:sldMk cId="1363480486" sldId="271"/>
            <ac:spMk id="2" creationId="{CD354082-CC63-410B-AB1C-F68E4AF4E899}"/>
          </ac:spMkLst>
        </pc:spChg>
        <pc:spChg chg="del">
          <ac:chgData name="thibaut fabacher" userId="8f914264-ed43-4d82-9e35-27cad9536d8c" providerId="ADAL" clId="{402535A1-CB7D-43AF-BB77-D88ADE566B14}" dt="2021-04-26T14:06:41.188" v="815" actId="700"/>
          <ac:spMkLst>
            <pc:docMk/>
            <pc:sldMk cId="1363480486" sldId="271"/>
            <ac:spMk id="3" creationId="{D4392329-541E-4767-AA74-5B93307675E6}"/>
          </ac:spMkLst>
        </pc:spChg>
        <pc:spChg chg="del">
          <ac:chgData name="thibaut fabacher" userId="8f914264-ed43-4d82-9e35-27cad9536d8c" providerId="ADAL" clId="{402535A1-CB7D-43AF-BB77-D88ADE566B14}" dt="2021-04-26T14:06:41.188" v="815" actId="700"/>
          <ac:spMkLst>
            <pc:docMk/>
            <pc:sldMk cId="1363480486" sldId="271"/>
            <ac:spMk id="4" creationId="{88C82D23-1A2B-4DCF-85C8-7541E1ADF507}"/>
          </ac:spMkLst>
        </pc:spChg>
        <pc:spChg chg="del">
          <ac:chgData name="thibaut fabacher" userId="8f914264-ed43-4d82-9e35-27cad9536d8c" providerId="ADAL" clId="{402535A1-CB7D-43AF-BB77-D88ADE566B14}" dt="2021-04-26T14:06:41.188" v="815" actId="700"/>
          <ac:spMkLst>
            <pc:docMk/>
            <pc:sldMk cId="1363480486" sldId="271"/>
            <ac:spMk id="5" creationId="{8FBED758-67C5-4D37-8207-C525D600FD0E}"/>
          </ac:spMkLst>
        </pc:spChg>
        <pc:spChg chg="del">
          <ac:chgData name="thibaut fabacher" userId="8f914264-ed43-4d82-9e35-27cad9536d8c" providerId="ADAL" clId="{402535A1-CB7D-43AF-BB77-D88ADE566B14}" dt="2021-04-26T14:06:41.188" v="815" actId="700"/>
          <ac:spMkLst>
            <pc:docMk/>
            <pc:sldMk cId="1363480486" sldId="271"/>
            <ac:spMk id="6" creationId="{3CA59E12-B6EE-42A5-B537-D1EC9B804295}"/>
          </ac:spMkLst>
        </pc:spChg>
        <pc:spChg chg="add del">
          <ac:chgData name="thibaut fabacher" userId="8f914264-ed43-4d82-9e35-27cad9536d8c" providerId="ADAL" clId="{402535A1-CB7D-43AF-BB77-D88ADE566B14}" dt="2021-04-26T14:06:23.850" v="812" actId="22"/>
          <ac:spMkLst>
            <pc:docMk/>
            <pc:sldMk cId="1363480486" sldId="271"/>
            <ac:spMk id="8" creationId="{02EF526A-8EF5-4B8C-AED2-A0D1EB6873A7}"/>
          </ac:spMkLst>
        </pc:spChg>
        <pc:spChg chg="add">
          <ac:chgData name="thibaut fabacher" userId="8f914264-ed43-4d82-9e35-27cad9536d8c" providerId="ADAL" clId="{402535A1-CB7D-43AF-BB77-D88ADE566B14}" dt="2021-04-26T14:06:46.625" v="816" actId="26606"/>
          <ac:spMkLst>
            <pc:docMk/>
            <pc:sldMk cId="1363480486" sldId="271"/>
            <ac:spMk id="20" creationId="{6DC8E2D9-6729-4614-8667-C1016D3182E4}"/>
          </ac:spMkLst>
        </pc:spChg>
        <pc:grpChg chg="add">
          <ac:chgData name="thibaut fabacher" userId="8f914264-ed43-4d82-9e35-27cad9536d8c" providerId="ADAL" clId="{402535A1-CB7D-43AF-BB77-D88ADE566B14}" dt="2021-04-26T14:06:46.625" v="816" actId="26606"/>
          <ac:grpSpMkLst>
            <pc:docMk/>
            <pc:sldMk cId="1363480486" sldId="271"/>
            <ac:grpSpMk id="7" creationId="{BF4E480B-94D6-46F9-A2B6-B98D311FDC19}"/>
          </ac:grpSpMkLst>
        </pc:grpChg>
        <pc:grpChg chg="add">
          <ac:chgData name="thibaut fabacher" userId="8f914264-ed43-4d82-9e35-27cad9536d8c" providerId="ADAL" clId="{402535A1-CB7D-43AF-BB77-D88ADE566B14}" dt="2021-04-26T14:06:46.625" v="816" actId="26606"/>
          <ac:grpSpMkLst>
            <pc:docMk/>
            <pc:sldMk cId="1363480486" sldId="271"/>
            <ac:grpSpMk id="22" creationId="{5697E9DF-ECF5-4EA6-8E3F-160752B8892D}"/>
          </ac:grpSpMkLst>
        </pc:grpChg>
        <pc:picChg chg="add mod">
          <ac:chgData name="thibaut fabacher" userId="8f914264-ed43-4d82-9e35-27cad9536d8c" providerId="ADAL" clId="{402535A1-CB7D-43AF-BB77-D88ADE566B14}" dt="2021-04-26T14:06:48.020" v="818"/>
          <ac:picMkLst>
            <pc:docMk/>
            <pc:sldMk cId="1363480486" sldId="271"/>
            <ac:picMk id="19" creationId="{E9DDBD04-4C96-43B8-926B-A5C9B82486C8}"/>
          </ac:picMkLst>
        </pc:picChg>
      </pc:sldChg>
      <pc:sldChg chg="addSp modSp add mod ord modClrScheme chgLayout">
        <pc:chgData name="thibaut fabacher" userId="8f914264-ed43-4d82-9e35-27cad9536d8c" providerId="ADAL" clId="{402535A1-CB7D-43AF-BB77-D88ADE566B14}" dt="2021-04-26T14:12:03.416" v="1094"/>
        <pc:sldMkLst>
          <pc:docMk/>
          <pc:sldMk cId="1233846155" sldId="272"/>
        </pc:sldMkLst>
        <pc:spChg chg="mod ord">
          <ac:chgData name="thibaut fabacher" userId="8f914264-ed43-4d82-9e35-27cad9536d8c" providerId="ADAL" clId="{402535A1-CB7D-43AF-BB77-D88ADE566B14}" dt="2021-04-26T14:10:06.142" v="999" actId="700"/>
          <ac:spMkLst>
            <pc:docMk/>
            <pc:sldMk cId="1233846155" sldId="272"/>
            <ac:spMk id="2" creationId="{54326D23-68C9-43B2-A23C-AE322F212883}"/>
          </ac:spMkLst>
        </pc:spChg>
        <pc:spChg chg="add mod ord">
          <ac:chgData name="thibaut fabacher" userId="8f914264-ed43-4d82-9e35-27cad9536d8c" providerId="ADAL" clId="{402535A1-CB7D-43AF-BB77-D88ADE566B14}" dt="2021-04-26T14:10:06.142" v="999" actId="700"/>
          <ac:spMkLst>
            <pc:docMk/>
            <pc:sldMk cId="1233846155" sldId="272"/>
            <ac:spMk id="3" creationId="{CC996528-8E21-43B7-8280-AF2DBDDD4E57}"/>
          </ac:spMkLst>
        </pc:spChg>
        <pc:spChg chg="add mod ord">
          <ac:chgData name="thibaut fabacher" userId="8f914264-ed43-4d82-9e35-27cad9536d8c" providerId="ADAL" clId="{402535A1-CB7D-43AF-BB77-D88ADE566B14}" dt="2021-04-26T14:10:06.142" v="999" actId="700"/>
          <ac:spMkLst>
            <pc:docMk/>
            <pc:sldMk cId="1233846155" sldId="272"/>
            <ac:spMk id="5" creationId="{0DF39B6E-E9C8-41E6-A92A-85403F547DB6}"/>
          </ac:spMkLst>
        </pc:spChg>
        <pc:spChg chg="add mod ord">
          <ac:chgData name="thibaut fabacher" userId="8f914264-ed43-4d82-9e35-27cad9536d8c" providerId="ADAL" clId="{402535A1-CB7D-43AF-BB77-D88ADE566B14}" dt="2021-04-26T14:10:06.142" v="999" actId="700"/>
          <ac:spMkLst>
            <pc:docMk/>
            <pc:sldMk cId="1233846155" sldId="272"/>
            <ac:spMk id="6" creationId="{EDFFF105-BAAD-4E85-BC8C-981841C657E0}"/>
          </ac:spMkLst>
        </pc:spChg>
        <pc:graphicFrameChg chg="mod ord modGraphic">
          <ac:chgData name="thibaut fabacher" userId="8f914264-ed43-4d82-9e35-27cad9536d8c" providerId="ADAL" clId="{402535A1-CB7D-43AF-BB77-D88ADE566B14}" dt="2021-04-26T14:10:06.142" v="999" actId="700"/>
          <ac:graphicFrameMkLst>
            <pc:docMk/>
            <pc:sldMk cId="1233846155" sldId="272"/>
            <ac:graphicFrameMk id="4" creationId="{FE77DDFF-3CDC-454D-BFBC-8113ECFD9CB9}"/>
          </ac:graphicFrameMkLst>
        </pc:graphicFrameChg>
      </pc:sldChg>
      <pc:sldChg chg="addSp modSp add mod">
        <pc:chgData name="thibaut fabacher" userId="8f914264-ed43-4d82-9e35-27cad9536d8c" providerId="ADAL" clId="{402535A1-CB7D-43AF-BB77-D88ADE566B14}" dt="2021-04-26T14:11:57.432" v="1092" actId="14100"/>
        <pc:sldMkLst>
          <pc:docMk/>
          <pc:sldMk cId="3757456099" sldId="273"/>
        </pc:sldMkLst>
        <pc:spChg chg="mod">
          <ac:chgData name="thibaut fabacher" userId="8f914264-ed43-4d82-9e35-27cad9536d8c" providerId="ADAL" clId="{402535A1-CB7D-43AF-BB77-D88ADE566B14}" dt="2021-04-26T14:10:21.032" v="1027" actId="20577"/>
          <ac:spMkLst>
            <pc:docMk/>
            <pc:sldMk cId="3757456099" sldId="273"/>
            <ac:spMk id="2" creationId="{54326D23-68C9-43B2-A23C-AE322F212883}"/>
          </ac:spMkLst>
        </pc:spChg>
        <pc:spChg chg="mod">
          <ac:chgData name="thibaut fabacher" userId="8f914264-ed43-4d82-9e35-27cad9536d8c" providerId="ADAL" clId="{402535A1-CB7D-43AF-BB77-D88ADE566B14}" dt="2021-04-26T14:10:30.107" v="1041" actId="20577"/>
          <ac:spMkLst>
            <pc:docMk/>
            <pc:sldMk cId="3757456099" sldId="273"/>
            <ac:spMk id="5" creationId="{0DF39B6E-E9C8-41E6-A92A-85403F547DB6}"/>
          </ac:spMkLst>
        </pc:spChg>
        <pc:spChg chg="mod">
          <ac:chgData name="thibaut fabacher" userId="8f914264-ed43-4d82-9e35-27cad9536d8c" providerId="ADAL" clId="{402535A1-CB7D-43AF-BB77-D88ADE566B14}" dt="2021-04-26T14:11:07.644" v="1080" actId="20577"/>
          <ac:spMkLst>
            <pc:docMk/>
            <pc:sldMk cId="3757456099" sldId="273"/>
            <ac:spMk id="6" creationId="{EDFFF105-BAAD-4E85-BC8C-981841C657E0}"/>
          </ac:spMkLst>
        </pc:spChg>
        <pc:spChg chg="add mod">
          <ac:chgData name="thibaut fabacher" userId="8f914264-ed43-4d82-9e35-27cad9536d8c" providerId="ADAL" clId="{402535A1-CB7D-43AF-BB77-D88ADE566B14}" dt="2021-04-26T14:11:57.432" v="1092" actId="14100"/>
          <ac:spMkLst>
            <pc:docMk/>
            <pc:sldMk cId="3757456099" sldId="273"/>
            <ac:spMk id="7" creationId="{06B71492-B5DA-4CD4-BF92-F372B2EB4C91}"/>
          </ac:spMkLst>
        </pc:spChg>
        <pc:graphicFrameChg chg="modGraphic">
          <ac:chgData name="thibaut fabacher" userId="8f914264-ed43-4d82-9e35-27cad9536d8c" providerId="ADAL" clId="{402535A1-CB7D-43AF-BB77-D88ADE566B14}" dt="2021-04-26T14:11:21.107" v="1081" actId="2062"/>
          <ac:graphicFrameMkLst>
            <pc:docMk/>
            <pc:sldMk cId="3757456099" sldId="273"/>
            <ac:graphicFrameMk id="4" creationId="{FE77DDFF-3CDC-454D-BFBC-8113ECFD9CB9}"/>
          </ac:graphicFrameMkLst>
        </pc:graphicFrameChg>
      </pc:sldChg>
      <pc:sldChg chg="modSp add mod">
        <pc:chgData name="thibaut fabacher" userId="8f914264-ed43-4d82-9e35-27cad9536d8c" providerId="ADAL" clId="{402535A1-CB7D-43AF-BB77-D88ADE566B14}" dt="2021-04-26T14:14:25.656" v="1167"/>
        <pc:sldMkLst>
          <pc:docMk/>
          <pc:sldMk cId="1052793757" sldId="274"/>
        </pc:sldMkLst>
        <pc:spChg chg="mod">
          <ac:chgData name="thibaut fabacher" userId="8f914264-ed43-4d82-9e35-27cad9536d8c" providerId="ADAL" clId="{402535A1-CB7D-43AF-BB77-D88ADE566B14}" dt="2021-04-26T14:14:25.656" v="1167"/>
          <ac:spMkLst>
            <pc:docMk/>
            <pc:sldMk cId="1052793757" sldId="274"/>
            <ac:spMk id="5" creationId="{0DF39B6E-E9C8-41E6-A92A-85403F547DB6}"/>
          </ac:spMkLst>
        </pc:spChg>
        <pc:spChg chg="mod">
          <ac:chgData name="thibaut fabacher" userId="8f914264-ed43-4d82-9e35-27cad9536d8c" providerId="ADAL" clId="{402535A1-CB7D-43AF-BB77-D88ADE566B14}" dt="2021-04-26T14:13:08.153" v="1121" actId="20577"/>
          <ac:spMkLst>
            <pc:docMk/>
            <pc:sldMk cId="1052793757" sldId="274"/>
            <ac:spMk id="6" creationId="{EDFFF105-BAAD-4E85-BC8C-981841C657E0}"/>
          </ac:spMkLst>
        </pc:spChg>
        <pc:spChg chg="mod">
          <ac:chgData name="thibaut fabacher" userId="8f914264-ed43-4d82-9e35-27cad9536d8c" providerId="ADAL" clId="{402535A1-CB7D-43AF-BB77-D88ADE566B14}" dt="2021-04-26T14:12:26.336" v="1116" actId="1076"/>
          <ac:spMkLst>
            <pc:docMk/>
            <pc:sldMk cId="1052793757" sldId="274"/>
            <ac:spMk id="7" creationId="{06B71492-B5DA-4CD4-BF92-F372B2EB4C91}"/>
          </ac:spMkLst>
        </pc:spChg>
      </pc:sldChg>
      <pc:sldChg chg="new del">
        <pc:chgData name="thibaut fabacher" userId="8f914264-ed43-4d82-9e35-27cad9536d8c" providerId="ADAL" clId="{402535A1-CB7D-43AF-BB77-D88ADE566B14}" dt="2021-04-26T14:13:12.847" v="1124" actId="47"/>
        <pc:sldMkLst>
          <pc:docMk/>
          <pc:sldMk cId="388010355" sldId="275"/>
        </pc:sldMkLst>
      </pc:sldChg>
      <pc:sldChg chg="modSp add mod">
        <pc:chgData name="thibaut fabacher" userId="8f914264-ed43-4d82-9e35-27cad9536d8c" providerId="ADAL" clId="{402535A1-CB7D-43AF-BB77-D88ADE566B14}" dt="2021-04-26T14:14:44.253" v="1171"/>
        <pc:sldMkLst>
          <pc:docMk/>
          <pc:sldMk cId="538959981" sldId="276"/>
        </pc:sldMkLst>
        <pc:spChg chg="mod">
          <ac:chgData name="thibaut fabacher" userId="8f914264-ed43-4d82-9e35-27cad9536d8c" providerId="ADAL" clId="{402535A1-CB7D-43AF-BB77-D88ADE566B14}" dt="2021-04-26T14:14:17.560" v="1161"/>
          <ac:spMkLst>
            <pc:docMk/>
            <pc:sldMk cId="538959981" sldId="276"/>
            <ac:spMk id="5" creationId="{0DF39B6E-E9C8-41E6-A92A-85403F547DB6}"/>
          </ac:spMkLst>
        </pc:spChg>
        <pc:spChg chg="mod">
          <ac:chgData name="thibaut fabacher" userId="8f914264-ed43-4d82-9e35-27cad9536d8c" providerId="ADAL" clId="{402535A1-CB7D-43AF-BB77-D88ADE566B14}" dt="2021-04-26T14:14:44.253" v="1171"/>
          <ac:spMkLst>
            <pc:docMk/>
            <pc:sldMk cId="538959981" sldId="276"/>
            <ac:spMk id="6" creationId="{EDFFF105-BAAD-4E85-BC8C-981841C657E0}"/>
          </ac:spMkLst>
        </pc:spChg>
      </pc:sldChg>
      <pc:sldChg chg="modSp add mod">
        <pc:chgData name="thibaut fabacher" userId="8f914264-ed43-4d82-9e35-27cad9536d8c" providerId="ADAL" clId="{402535A1-CB7D-43AF-BB77-D88ADE566B14}" dt="2021-04-26T14:15:08.189" v="1186" actId="20577"/>
        <pc:sldMkLst>
          <pc:docMk/>
          <pc:sldMk cId="3431210648" sldId="277"/>
        </pc:sldMkLst>
        <pc:spChg chg="mod">
          <ac:chgData name="thibaut fabacher" userId="8f914264-ed43-4d82-9e35-27cad9536d8c" providerId="ADAL" clId="{402535A1-CB7D-43AF-BB77-D88ADE566B14}" dt="2021-04-26T14:14:07.328" v="1156" actId="20577"/>
          <ac:spMkLst>
            <pc:docMk/>
            <pc:sldMk cId="3431210648" sldId="277"/>
            <ac:spMk id="5" creationId="{0DF39B6E-E9C8-41E6-A92A-85403F547DB6}"/>
          </ac:spMkLst>
        </pc:spChg>
        <pc:spChg chg="mod">
          <ac:chgData name="thibaut fabacher" userId="8f914264-ed43-4d82-9e35-27cad9536d8c" providerId="ADAL" clId="{402535A1-CB7D-43AF-BB77-D88ADE566B14}" dt="2021-04-26T14:15:08.189" v="1186" actId="20577"/>
          <ac:spMkLst>
            <pc:docMk/>
            <pc:sldMk cId="3431210648" sldId="277"/>
            <ac:spMk id="6" creationId="{EDFFF105-BAAD-4E85-BC8C-981841C657E0}"/>
          </ac:spMkLst>
        </pc:spChg>
      </pc:sldChg>
      <pc:sldChg chg="addSp delSp modSp new mod modClrScheme chgLayout">
        <pc:chgData name="thibaut fabacher" userId="8f914264-ed43-4d82-9e35-27cad9536d8c" providerId="ADAL" clId="{402535A1-CB7D-43AF-BB77-D88ADE566B14}" dt="2021-04-26T14:17:17.308" v="1406" actId="113"/>
        <pc:sldMkLst>
          <pc:docMk/>
          <pc:sldMk cId="4160345658" sldId="278"/>
        </pc:sldMkLst>
        <pc:spChg chg="mod ord">
          <ac:chgData name="thibaut fabacher" userId="8f914264-ed43-4d82-9e35-27cad9536d8c" providerId="ADAL" clId="{402535A1-CB7D-43AF-BB77-D88ADE566B14}" dt="2021-04-26T14:15:53.328" v="1231" actId="700"/>
          <ac:spMkLst>
            <pc:docMk/>
            <pc:sldMk cId="4160345658" sldId="278"/>
            <ac:spMk id="2" creationId="{EF05ED10-38DA-489C-A33E-63600BD7E780}"/>
          </ac:spMkLst>
        </pc:spChg>
        <pc:spChg chg="del">
          <ac:chgData name="thibaut fabacher" userId="8f914264-ed43-4d82-9e35-27cad9536d8c" providerId="ADAL" clId="{402535A1-CB7D-43AF-BB77-D88ADE566B14}" dt="2021-04-26T14:15:53.328" v="1231" actId="700"/>
          <ac:spMkLst>
            <pc:docMk/>
            <pc:sldMk cId="4160345658" sldId="278"/>
            <ac:spMk id="3" creationId="{D235B7ED-FC40-4184-BC6B-927FAE5F8B7B}"/>
          </ac:spMkLst>
        </pc:spChg>
        <pc:spChg chg="del mod ord">
          <ac:chgData name="thibaut fabacher" userId="8f914264-ed43-4d82-9e35-27cad9536d8c" providerId="ADAL" clId="{402535A1-CB7D-43AF-BB77-D88ADE566B14}" dt="2021-04-26T14:15:53.328" v="1231" actId="700"/>
          <ac:spMkLst>
            <pc:docMk/>
            <pc:sldMk cId="4160345658" sldId="278"/>
            <ac:spMk id="4" creationId="{2AFEDF45-2134-4BCA-BEBD-9A1C23D24C8A}"/>
          </ac:spMkLst>
        </pc:spChg>
        <pc:spChg chg="del">
          <ac:chgData name="thibaut fabacher" userId="8f914264-ed43-4d82-9e35-27cad9536d8c" providerId="ADAL" clId="{402535A1-CB7D-43AF-BB77-D88ADE566B14}" dt="2021-04-26T14:15:53.328" v="1231" actId="700"/>
          <ac:spMkLst>
            <pc:docMk/>
            <pc:sldMk cId="4160345658" sldId="278"/>
            <ac:spMk id="5" creationId="{11597F57-8485-4D9C-BBA5-7C791643F4A8}"/>
          </ac:spMkLst>
        </pc:spChg>
        <pc:spChg chg="del">
          <ac:chgData name="thibaut fabacher" userId="8f914264-ed43-4d82-9e35-27cad9536d8c" providerId="ADAL" clId="{402535A1-CB7D-43AF-BB77-D88ADE566B14}" dt="2021-04-26T14:15:53.328" v="1231" actId="700"/>
          <ac:spMkLst>
            <pc:docMk/>
            <pc:sldMk cId="4160345658" sldId="278"/>
            <ac:spMk id="6" creationId="{F0CC939F-CA18-4915-887B-372BB95FBD9E}"/>
          </ac:spMkLst>
        </pc:spChg>
        <pc:spChg chg="add mod ord">
          <ac:chgData name="thibaut fabacher" userId="8f914264-ed43-4d82-9e35-27cad9536d8c" providerId="ADAL" clId="{402535A1-CB7D-43AF-BB77-D88ADE566B14}" dt="2021-04-26T14:17:17.308" v="1406" actId="113"/>
          <ac:spMkLst>
            <pc:docMk/>
            <pc:sldMk cId="4160345658" sldId="278"/>
            <ac:spMk id="7" creationId="{DF012E46-CBC4-4906-9AAC-7EA66418B0B6}"/>
          </ac:spMkLst>
        </pc:spChg>
      </pc:sldChg>
      <pc:sldChg chg="modSp new mod">
        <pc:chgData name="thibaut fabacher" userId="8f914264-ed43-4d82-9e35-27cad9536d8c" providerId="ADAL" clId="{402535A1-CB7D-43AF-BB77-D88ADE566B14}" dt="2021-04-26T14:19:05.178" v="1621" actId="20577"/>
        <pc:sldMkLst>
          <pc:docMk/>
          <pc:sldMk cId="688834649" sldId="279"/>
        </pc:sldMkLst>
        <pc:spChg chg="mod">
          <ac:chgData name="thibaut fabacher" userId="8f914264-ed43-4d82-9e35-27cad9536d8c" providerId="ADAL" clId="{402535A1-CB7D-43AF-BB77-D88ADE566B14}" dt="2021-04-26T14:17:32.891" v="1439" actId="20577"/>
          <ac:spMkLst>
            <pc:docMk/>
            <pc:sldMk cId="688834649" sldId="279"/>
            <ac:spMk id="2" creationId="{E316FD09-294C-4081-BF69-A2099CE6B910}"/>
          </ac:spMkLst>
        </pc:spChg>
        <pc:spChg chg="mod">
          <ac:chgData name="thibaut fabacher" userId="8f914264-ed43-4d82-9e35-27cad9536d8c" providerId="ADAL" clId="{402535A1-CB7D-43AF-BB77-D88ADE566B14}" dt="2021-04-26T14:19:05.178" v="1621" actId="20577"/>
          <ac:spMkLst>
            <pc:docMk/>
            <pc:sldMk cId="688834649" sldId="279"/>
            <ac:spMk id="3" creationId="{3D793B0A-C55B-41F9-8132-3B674CA9FB30}"/>
          </ac:spMkLst>
        </pc:spChg>
      </pc:sldChg>
      <pc:sldChg chg="addSp delSp modSp new mod setBg">
        <pc:chgData name="thibaut fabacher" userId="8f914264-ed43-4d82-9e35-27cad9536d8c" providerId="ADAL" clId="{402535A1-CB7D-43AF-BB77-D88ADE566B14}" dt="2021-04-26T14:19:22.044" v="1640" actId="26606"/>
        <pc:sldMkLst>
          <pc:docMk/>
          <pc:sldMk cId="3194381548" sldId="280"/>
        </pc:sldMkLst>
        <pc:spChg chg="mod">
          <ac:chgData name="thibaut fabacher" userId="8f914264-ed43-4d82-9e35-27cad9536d8c" providerId="ADAL" clId="{402535A1-CB7D-43AF-BB77-D88ADE566B14}" dt="2021-04-26T14:19:22.044" v="1640" actId="26606"/>
          <ac:spMkLst>
            <pc:docMk/>
            <pc:sldMk cId="3194381548" sldId="280"/>
            <ac:spMk id="2" creationId="{C4E8E3B2-2240-45D3-AACA-1CD2B92948F0}"/>
          </ac:spMkLst>
        </pc:spChg>
        <pc:spChg chg="del">
          <ac:chgData name="thibaut fabacher" userId="8f914264-ed43-4d82-9e35-27cad9536d8c" providerId="ADAL" clId="{402535A1-CB7D-43AF-BB77-D88ADE566B14}" dt="2021-04-26T14:19:22.044" v="1640" actId="26606"/>
          <ac:spMkLst>
            <pc:docMk/>
            <pc:sldMk cId="3194381548" sldId="280"/>
            <ac:spMk id="3" creationId="{37024C34-CA81-4E90-8033-A7DACD66126B}"/>
          </ac:spMkLst>
        </pc:spChg>
        <pc:spChg chg="add">
          <ac:chgData name="thibaut fabacher" userId="8f914264-ed43-4d82-9e35-27cad9536d8c" providerId="ADAL" clId="{402535A1-CB7D-43AF-BB77-D88ADE566B14}" dt="2021-04-26T14:19:22.044" v="1640" actId="26606"/>
          <ac:spMkLst>
            <pc:docMk/>
            <pc:sldMk cId="3194381548" sldId="280"/>
            <ac:spMk id="83" creationId="{6DC8E2D9-6729-4614-8667-C1016D3182E4}"/>
          </ac:spMkLst>
        </pc:spChg>
        <pc:spChg chg="add">
          <ac:chgData name="thibaut fabacher" userId="8f914264-ed43-4d82-9e35-27cad9536d8c" providerId="ADAL" clId="{402535A1-CB7D-43AF-BB77-D88ADE566B14}" dt="2021-04-26T14:19:22.044" v="1640" actId="26606"/>
          <ac:spMkLst>
            <pc:docMk/>
            <pc:sldMk cId="3194381548" sldId="280"/>
            <ac:spMk id="85" creationId="{EB9B5A19-3592-48E2-BC31-90E092BD68E1}"/>
          </ac:spMkLst>
        </pc:spChg>
        <pc:spChg chg="add">
          <ac:chgData name="thibaut fabacher" userId="8f914264-ed43-4d82-9e35-27cad9536d8c" providerId="ADAL" clId="{402535A1-CB7D-43AF-BB77-D88ADE566B14}" dt="2021-04-26T14:19:22.044" v="1640" actId="26606"/>
          <ac:spMkLst>
            <pc:docMk/>
            <pc:sldMk cId="3194381548" sldId="280"/>
            <ac:spMk id="99" creationId="{DD99E1B6-CBC4-4306-9DFC-847D6D135208}"/>
          </ac:spMkLst>
        </pc:spChg>
        <pc:grpChg chg="add">
          <ac:chgData name="thibaut fabacher" userId="8f914264-ed43-4d82-9e35-27cad9536d8c" providerId="ADAL" clId="{402535A1-CB7D-43AF-BB77-D88ADE566B14}" dt="2021-04-26T14:19:22.044" v="1640" actId="26606"/>
          <ac:grpSpMkLst>
            <pc:docMk/>
            <pc:sldMk cId="3194381548" sldId="280"/>
            <ac:grpSpMk id="71" creationId="{BF4E480B-94D6-46F9-A2B6-B98D311FDC19}"/>
          </ac:grpSpMkLst>
        </pc:grpChg>
        <pc:grpChg chg="add">
          <ac:chgData name="thibaut fabacher" userId="8f914264-ed43-4d82-9e35-27cad9536d8c" providerId="ADAL" clId="{402535A1-CB7D-43AF-BB77-D88ADE566B14}" dt="2021-04-26T14:19:22.044" v="1640" actId="26606"/>
          <ac:grpSpMkLst>
            <pc:docMk/>
            <pc:sldMk cId="3194381548" sldId="280"/>
            <ac:grpSpMk id="87" creationId="{E2548C40-4C00-4E91-BFA6-84B4D66225A4}"/>
          </ac:grpSpMkLst>
        </pc:grpChg>
        <pc:picChg chg="add mod">
          <ac:chgData name="thibaut fabacher" userId="8f914264-ed43-4d82-9e35-27cad9536d8c" providerId="ADAL" clId="{402535A1-CB7D-43AF-BB77-D88ADE566B14}" dt="2021-04-26T14:19:22.044" v="1640" actId="26606"/>
          <ac:picMkLst>
            <pc:docMk/>
            <pc:sldMk cId="3194381548" sldId="280"/>
            <ac:picMk id="2050" creationId="{151161D4-55B7-4E7C-B052-AAAA4BA8D9FE}"/>
          </ac:picMkLst>
        </pc:picChg>
      </pc:sldChg>
      <pc:sldChg chg="addSp delSp modSp new mod modClrScheme chgLayout">
        <pc:chgData name="thibaut fabacher" userId="8f914264-ed43-4d82-9e35-27cad9536d8c" providerId="ADAL" clId="{402535A1-CB7D-43AF-BB77-D88ADE566B14}" dt="2021-04-26T14:22:11.893" v="1921" actId="20577"/>
        <pc:sldMkLst>
          <pc:docMk/>
          <pc:sldMk cId="3121064394" sldId="281"/>
        </pc:sldMkLst>
        <pc:spChg chg="del mod ord">
          <ac:chgData name="thibaut fabacher" userId="8f914264-ed43-4d82-9e35-27cad9536d8c" providerId="ADAL" clId="{402535A1-CB7D-43AF-BB77-D88ADE566B14}" dt="2021-04-26T14:19:42.915" v="1642" actId="700"/>
          <ac:spMkLst>
            <pc:docMk/>
            <pc:sldMk cId="3121064394" sldId="281"/>
            <ac:spMk id="2" creationId="{CDD9BE57-C3B0-405D-A48C-28CF90E0DD69}"/>
          </ac:spMkLst>
        </pc:spChg>
        <pc:spChg chg="del mod ord">
          <ac:chgData name="thibaut fabacher" userId="8f914264-ed43-4d82-9e35-27cad9536d8c" providerId="ADAL" clId="{402535A1-CB7D-43AF-BB77-D88ADE566B14}" dt="2021-04-26T14:19:42.915" v="1642" actId="700"/>
          <ac:spMkLst>
            <pc:docMk/>
            <pc:sldMk cId="3121064394" sldId="281"/>
            <ac:spMk id="3" creationId="{B280B67B-7011-42E4-9F34-C9D1FD542A2B}"/>
          </ac:spMkLst>
        </pc:spChg>
        <pc:spChg chg="add mod ord">
          <ac:chgData name="thibaut fabacher" userId="8f914264-ed43-4d82-9e35-27cad9536d8c" providerId="ADAL" clId="{402535A1-CB7D-43AF-BB77-D88ADE566B14}" dt="2021-04-26T14:19:46.348" v="1652" actId="20577"/>
          <ac:spMkLst>
            <pc:docMk/>
            <pc:sldMk cId="3121064394" sldId="281"/>
            <ac:spMk id="4" creationId="{C7F8242F-7657-4BA0-BAF5-E59495E8407B}"/>
          </ac:spMkLst>
        </pc:spChg>
        <pc:spChg chg="add del mod ord">
          <ac:chgData name="thibaut fabacher" userId="8f914264-ed43-4d82-9e35-27cad9536d8c" providerId="ADAL" clId="{402535A1-CB7D-43AF-BB77-D88ADE566B14}" dt="2021-04-26T14:19:54.197" v="1653" actId="22"/>
          <ac:spMkLst>
            <pc:docMk/>
            <pc:sldMk cId="3121064394" sldId="281"/>
            <ac:spMk id="5" creationId="{DCCAEC4F-2DCD-4010-9645-BFF16DD63C3D}"/>
          </ac:spMkLst>
        </pc:spChg>
        <pc:spChg chg="add mod ord">
          <ac:chgData name="thibaut fabacher" userId="8f914264-ed43-4d82-9e35-27cad9536d8c" providerId="ADAL" clId="{402535A1-CB7D-43AF-BB77-D88ADE566B14}" dt="2021-04-26T14:22:11.893" v="1921" actId="20577"/>
          <ac:spMkLst>
            <pc:docMk/>
            <pc:sldMk cId="3121064394" sldId="281"/>
            <ac:spMk id="6" creationId="{A6F9FECF-940D-4E9F-A2AD-068422C00E25}"/>
          </ac:spMkLst>
        </pc:spChg>
        <pc:picChg chg="add mod ord">
          <ac:chgData name="thibaut fabacher" userId="8f914264-ed43-4d82-9e35-27cad9536d8c" providerId="ADAL" clId="{402535A1-CB7D-43AF-BB77-D88ADE566B14}" dt="2021-04-26T14:19:54.197" v="1653" actId="22"/>
          <ac:picMkLst>
            <pc:docMk/>
            <pc:sldMk cId="3121064394" sldId="281"/>
            <ac:picMk id="8" creationId="{44AD5714-B310-4DC7-93B1-7EEF1BD83807}"/>
          </ac:picMkLst>
        </pc:picChg>
      </pc:sldChg>
      <pc:sldChg chg="addSp delSp modSp new mod modClrScheme chgLayout">
        <pc:chgData name="thibaut fabacher" userId="8f914264-ed43-4d82-9e35-27cad9536d8c" providerId="ADAL" clId="{402535A1-CB7D-43AF-BB77-D88ADE566B14}" dt="2021-04-26T14:25:55.943" v="2250" actId="1076"/>
        <pc:sldMkLst>
          <pc:docMk/>
          <pc:sldMk cId="1980840508" sldId="282"/>
        </pc:sldMkLst>
        <pc:spChg chg="mod ord">
          <ac:chgData name="thibaut fabacher" userId="8f914264-ed43-4d82-9e35-27cad9536d8c" providerId="ADAL" clId="{402535A1-CB7D-43AF-BB77-D88ADE566B14}" dt="2021-04-26T14:22:46.856" v="1990" actId="27636"/>
          <ac:spMkLst>
            <pc:docMk/>
            <pc:sldMk cId="1980840508" sldId="282"/>
            <ac:spMk id="2" creationId="{DE3D390E-88D8-4978-95E9-12313767CB1A}"/>
          </ac:spMkLst>
        </pc:spChg>
        <pc:spChg chg="del mod ord">
          <ac:chgData name="thibaut fabacher" userId="8f914264-ed43-4d82-9e35-27cad9536d8c" providerId="ADAL" clId="{402535A1-CB7D-43AF-BB77-D88ADE566B14}" dt="2021-04-26T14:22:46.841" v="1989" actId="700"/>
          <ac:spMkLst>
            <pc:docMk/>
            <pc:sldMk cId="1980840508" sldId="282"/>
            <ac:spMk id="3" creationId="{FD48E975-6751-4AB6-B36A-5223533A496D}"/>
          </ac:spMkLst>
        </pc:spChg>
        <pc:spChg chg="del">
          <ac:chgData name="thibaut fabacher" userId="8f914264-ed43-4d82-9e35-27cad9536d8c" providerId="ADAL" clId="{402535A1-CB7D-43AF-BB77-D88ADE566B14}" dt="2021-04-26T14:22:46.841" v="1989" actId="700"/>
          <ac:spMkLst>
            <pc:docMk/>
            <pc:sldMk cId="1980840508" sldId="282"/>
            <ac:spMk id="4" creationId="{1D45A74D-E8E7-4C3C-918B-E26FD1171D95}"/>
          </ac:spMkLst>
        </pc:spChg>
        <pc:spChg chg="add mod ord">
          <ac:chgData name="thibaut fabacher" userId="8f914264-ed43-4d82-9e35-27cad9536d8c" providerId="ADAL" clId="{402535A1-CB7D-43AF-BB77-D88ADE566B14}" dt="2021-04-26T14:25:46.112" v="2248" actId="20577"/>
          <ac:spMkLst>
            <pc:docMk/>
            <pc:sldMk cId="1980840508" sldId="282"/>
            <ac:spMk id="5" creationId="{D4257050-73C1-4A2E-85B9-C4AEA22712B6}"/>
          </ac:spMkLst>
        </pc:spChg>
        <pc:picChg chg="add mod modCrop">
          <ac:chgData name="thibaut fabacher" userId="8f914264-ed43-4d82-9e35-27cad9536d8c" providerId="ADAL" clId="{402535A1-CB7D-43AF-BB77-D88ADE566B14}" dt="2021-04-26T14:24:00.001" v="2093" actId="1076"/>
          <ac:picMkLst>
            <pc:docMk/>
            <pc:sldMk cId="1980840508" sldId="282"/>
            <ac:picMk id="7" creationId="{D781B4F8-7E5B-434D-919A-05FC3B7ED9DD}"/>
          </ac:picMkLst>
        </pc:picChg>
        <pc:picChg chg="add mod">
          <ac:chgData name="thibaut fabacher" userId="8f914264-ed43-4d82-9e35-27cad9536d8c" providerId="ADAL" clId="{402535A1-CB7D-43AF-BB77-D88ADE566B14}" dt="2021-04-26T14:24:58.760" v="2205" actId="1076"/>
          <ac:picMkLst>
            <pc:docMk/>
            <pc:sldMk cId="1980840508" sldId="282"/>
            <ac:picMk id="9" creationId="{11794A29-DC0D-4A4F-96DB-11901EC7F570}"/>
          </ac:picMkLst>
        </pc:picChg>
        <pc:picChg chg="add mod">
          <ac:chgData name="thibaut fabacher" userId="8f914264-ed43-4d82-9e35-27cad9536d8c" providerId="ADAL" clId="{402535A1-CB7D-43AF-BB77-D88ADE566B14}" dt="2021-04-26T14:25:55.943" v="2250" actId="1076"/>
          <ac:picMkLst>
            <pc:docMk/>
            <pc:sldMk cId="1980840508" sldId="282"/>
            <ac:picMk id="11" creationId="{BB772F5F-A148-4162-93B2-A2F1A92DF72D}"/>
          </ac:picMkLst>
        </pc:picChg>
      </pc:sldChg>
      <pc:sldChg chg="addSp delSp modSp new mod setBg">
        <pc:chgData name="thibaut fabacher" userId="8f914264-ed43-4d82-9e35-27cad9536d8c" providerId="ADAL" clId="{402535A1-CB7D-43AF-BB77-D88ADE566B14}" dt="2021-04-26T14:29:02.254" v="2484" actId="26606"/>
        <pc:sldMkLst>
          <pc:docMk/>
          <pc:sldMk cId="3494184569" sldId="283"/>
        </pc:sldMkLst>
        <pc:spChg chg="mod">
          <ac:chgData name="thibaut fabacher" userId="8f914264-ed43-4d82-9e35-27cad9536d8c" providerId="ADAL" clId="{402535A1-CB7D-43AF-BB77-D88ADE566B14}" dt="2021-04-26T14:29:02.254" v="2484" actId="26606"/>
          <ac:spMkLst>
            <pc:docMk/>
            <pc:sldMk cId="3494184569" sldId="283"/>
            <ac:spMk id="2" creationId="{D6153FDE-4E19-4A3B-A673-A7DD3C83DCB1}"/>
          </ac:spMkLst>
        </pc:spChg>
        <pc:spChg chg="del mod">
          <ac:chgData name="thibaut fabacher" userId="8f914264-ed43-4d82-9e35-27cad9536d8c" providerId="ADAL" clId="{402535A1-CB7D-43AF-BB77-D88ADE566B14}" dt="2021-04-26T14:27:57.152" v="2415" actId="1032"/>
          <ac:spMkLst>
            <pc:docMk/>
            <pc:sldMk cId="3494184569" sldId="283"/>
            <ac:spMk id="3" creationId="{8C55B1F4-9D31-498E-8D6A-FFA509FBA94B}"/>
          </ac:spMkLst>
        </pc:spChg>
        <pc:spChg chg="add">
          <ac:chgData name="thibaut fabacher" userId="8f914264-ed43-4d82-9e35-27cad9536d8c" providerId="ADAL" clId="{402535A1-CB7D-43AF-BB77-D88ADE566B14}" dt="2021-04-26T14:29:02.254" v="2484" actId="26606"/>
          <ac:spMkLst>
            <pc:docMk/>
            <pc:sldMk cId="3494184569" sldId="283"/>
            <ac:spMk id="9" creationId="{B807C163-87AF-4BC4-ADE2-4E5EAFEEE8CE}"/>
          </ac:spMkLst>
        </pc:spChg>
        <pc:spChg chg="add">
          <ac:chgData name="thibaut fabacher" userId="8f914264-ed43-4d82-9e35-27cad9536d8c" providerId="ADAL" clId="{402535A1-CB7D-43AF-BB77-D88ADE566B14}" dt="2021-04-26T14:29:02.254" v="2484" actId="26606"/>
          <ac:spMkLst>
            <pc:docMk/>
            <pc:sldMk cId="3494184569" sldId="283"/>
            <ac:spMk id="23" creationId="{19C03209-5BD8-4B0B-847E-430FFF592586}"/>
          </ac:spMkLst>
        </pc:spChg>
        <pc:grpChg chg="add">
          <ac:chgData name="thibaut fabacher" userId="8f914264-ed43-4d82-9e35-27cad9536d8c" providerId="ADAL" clId="{402535A1-CB7D-43AF-BB77-D88ADE566B14}" dt="2021-04-26T14:29:02.254" v="2484" actId="26606"/>
          <ac:grpSpMkLst>
            <pc:docMk/>
            <pc:sldMk cId="3494184569" sldId="283"/>
            <ac:grpSpMk id="11" creationId="{3F696E8E-5A50-4F12-9E0B-502F85061599}"/>
          </ac:grpSpMkLst>
        </pc:grpChg>
        <pc:graphicFrameChg chg="add mod modGraphic">
          <ac:chgData name="thibaut fabacher" userId="8f914264-ed43-4d82-9e35-27cad9536d8c" providerId="ADAL" clId="{402535A1-CB7D-43AF-BB77-D88ADE566B14}" dt="2021-04-26T14:29:02.254" v="2484" actId="26606"/>
          <ac:graphicFrameMkLst>
            <pc:docMk/>
            <pc:sldMk cId="3494184569" sldId="283"/>
            <ac:graphicFrameMk id="4" creationId="{0A09FDC7-23BB-4119-9DCE-213A4BA21C78}"/>
          </ac:graphicFrameMkLst>
        </pc:graphicFrameChg>
      </pc:sldChg>
      <pc:sldChg chg="addSp modSp new mod setBg">
        <pc:chgData name="thibaut fabacher" userId="8f914264-ed43-4d82-9e35-27cad9536d8c" providerId="ADAL" clId="{402535A1-CB7D-43AF-BB77-D88ADE566B14}" dt="2021-04-26T14:31:46.309" v="2625" actId="313"/>
        <pc:sldMkLst>
          <pc:docMk/>
          <pc:sldMk cId="198490125" sldId="284"/>
        </pc:sldMkLst>
        <pc:spChg chg="mod">
          <ac:chgData name="thibaut fabacher" userId="8f914264-ed43-4d82-9e35-27cad9536d8c" providerId="ADAL" clId="{402535A1-CB7D-43AF-BB77-D88ADE566B14}" dt="2021-04-26T14:31:43.904" v="2624" actId="26606"/>
          <ac:spMkLst>
            <pc:docMk/>
            <pc:sldMk cId="198490125" sldId="284"/>
            <ac:spMk id="2" creationId="{3C6935B9-E839-454D-B709-8D2A81C3C52B}"/>
          </ac:spMkLst>
        </pc:spChg>
        <pc:spChg chg="mod">
          <ac:chgData name="thibaut fabacher" userId="8f914264-ed43-4d82-9e35-27cad9536d8c" providerId="ADAL" clId="{402535A1-CB7D-43AF-BB77-D88ADE566B14}" dt="2021-04-26T14:31:46.309" v="2625" actId="313"/>
          <ac:spMkLst>
            <pc:docMk/>
            <pc:sldMk cId="198490125" sldId="284"/>
            <ac:spMk id="3" creationId="{1E69DF2A-F937-4746-8C6E-ED8566077736}"/>
          </ac:spMkLst>
        </pc:spChg>
        <pc:spChg chg="add">
          <ac:chgData name="thibaut fabacher" userId="8f914264-ed43-4d82-9e35-27cad9536d8c" providerId="ADAL" clId="{402535A1-CB7D-43AF-BB77-D88ADE566B14}" dt="2021-04-26T14:31:43.904" v="2624" actId="26606"/>
          <ac:spMkLst>
            <pc:docMk/>
            <pc:sldMk cId="198490125" sldId="284"/>
            <ac:spMk id="10" creationId="{B807C163-87AF-4BC4-ADE2-4E5EAFEEE8CE}"/>
          </ac:spMkLst>
        </pc:spChg>
        <pc:spChg chg="add">
          <ac:chgData name="thibaut fabacher" userId="8f914264-ed43-4d82-9e35-27cad9536d8c" providerId="ADAL" clId="{402535A1-CB7D-43AF-BB77-D88ADE566B14}" dt="2021-04-26T14:31:43.904" v="2624" actId="26606"/>
          <ac:spMkLst>
            <pc:docMk/>
            <pc:sldMk cId="198490125" sldId="284"/>
            <ac:spMk id="24" creationId="{19C03209-5BD8-4B0B-847E-430FFF592586}"/>
          </ac:spMkLst>
        </pc:spChg>
        <pc:grpChg chg="add">
          <ac:chgData name="thibaut fabacher" userId="8f914264-ed43-4d82-9e35-27cad9536d8c" providerId="ADAL" clId="{402535A1-CB7D-43AF-BB77-D88ADE566B14}" dt="2021-04-26T14:31:43.904" v="2624" actId="26606"/>
          <ac:grpSpMkLst>
            <pc:docMk/>
            <pc:sldMk cId="198490125" sldId="284"/>
            <ac:grpSpMk id="12" creationId="{3F696E8E-5A50-4F12-9E0B-502F85061599}"/>
          </ac:grpSpMkLst>
        </pc:grpChg>
        <pc:picChg chg="add mod">
          <ac:chgData name="thibaut fabacher" userId="8f914264-ed43-4d82-9e35-27cad9536d8c" providerId="ADAL" clId="{402535A1-CB7D-43AF-BB77-D88ADE566B14}" dt="2021-04-26T14:31:43.904" v="2624" actId="26606"/>
          <ac:picMkLst>
            <pc:docMk/>
            <pc:sldMk cId="198490125" sldId="284"/>
            <ac:picMk id="5" creationId="{24DA40A9-B5A3-4711-9616-DB438249CAD6}"/>
          </ac:picMkLst>
        </pc:picChg>
      </pc:sldChg>
      <pc:sldChg chg="addSp delSp modSp new mod modClrScheme chgLayout">
        <pc:chgData name="thibaut fabacher" userId="8f914264-ed43-4d82-9e35-27cad9536d8c" providerId="ADAL" clId="{402535A1-CB7D-43AF-BB77-D88ADE566B14}" dt="2021-04-26T14:49:44.108" v="2708" actId="313"/>
        <pc:sldMkLst>
          <pc:docMk/>
          <pc:sldMk cId="2748554106" sldId="285"/>
        </pc:sldMkLst>
        <pc:spChg chg="del mod ord">
          <ac:chgData name="thibaut fabacher" userId="8f914264-ed43-4d82-9e35-27cad9536d8c" providerId="ADAL" clId="{402535A1-CB7D-43AF-BB77-D88ADE566B14}" dt="2021-04-26T14:46:37.268" v="2627" actId="700"/>
          <ac:spMkLst>
            <pc:docMk/>
            <pc:sldMk cId="2748554106" sldId="285"/>
            <ac:spMk id="2" creationId="{5B1C726A-65B1-435C-886F-51F3E9B0480D}"/>
          </ac:spMkLst>
        </pc:spChg>
        <pc:spChg chg="del">
          <ac:chgData name="thibaut fabacher" userId="8f914264-ed43-4d82-9e35-27cad9536d8c" providerId="ADAL" clId="{402535A1-CB7D-43AF-BB77-D88ADE566B14}" dt="2021-04-26T14:46:37.268" v="2627" actId="700"/>
          <ac:spMkLst>
            <pc:docMk/>
            <pc:sldMk cId="2748554106" sldId="285"/>
            <ac:spMk id="3" creationId="{84EB5AB4-743C-4545-BE19-8E4843C8AE54}"/>
          </ac:spMkLst>
        </pc:spChg>
        <pc:spChg chg="add del mod ord">
          <ac:chgData name="thibaut fabacher" userId="8f914264-ed43-4d82-9e35-27cad9536d8c" providerId="ADAL" clId="{402535A1-CB7D-43AF-BB77-D88ADE566B14}" dt="2021-04-26T14:46:43.914" v="2628" actId="700"/>
          <ac:spMkLst>
            <pc:docMk/>
            <pc:sldMk cId="2748554106" sldId="285"/>
            <ac:spMk id="4" creationId="{8B4E6B44-0EF7-45FA-9132-80FD2FB37470}"/>
          </ac:spMkLst>
        </pc:spChg>
        <pc:spChg chg="add mod">
          <ac:chgData name="thibaut fabacher" userId="8f914264-ed43-4d82-9e35-27cad9536d8c" providerId="ADAL" clId="{402535A1-CB7D-43AF-BB77-D88ADE566B14}" dt="2021-04-26T14:48:19.795" v="2661" actId="13822"/>
          <ac:spMkLst>
            <pc:docMk/>
            <pc:sldMk cId="2748554106" sldId="285"/>
            <ac:spMk id="6" creationId="{4856BFC9-EAEF-49BB-AC4C-D0CAC326BECF}"/>
          </ac:spMkLst>
        </pc:spChg>
        <pc:spChg chg="add mod">
          <ac:chgData name="thibaut fabacher" userId="8f914264-ed43-4d82-9e35-27cad9536d8c" providerId="ADAL" clId="{402535A1-CB7D-43AF-BB77-D88ADE566B14}" dt="2021-04-26T14:48:13.384" v="2660" actId="13822"/>
          <ac:spMkLst>
            <pc:docMk/>
            <pc:sldMk cId="2748554106" sldId="285"/>
            <ac:spMk id="7" creationId="{0DDA53B5-8059-46B9-A98D-241A814B3D01}"/>
          </ac:spMkLst>
        </pc:spChg>
        <pc:spChg chg="add mod">
          <ac:chgData name="thibaut fabacher" userId="8f914264-ed43-4d82-9e35-27cad9536d8c" providerId="ADAL" clId="{402535A1-CB7D-43AF-BB77-D88ADE566B14}" dt="2021-04-26T14:49:20.900" v="2682" actId="20577"/>
          <ac:spMkLst>
            <pc:docMk/>
            <pc:sldMk cId="2748554106" sldId="285"/>
            <ac:spMk id="16" creationId="{771AB22A-E2F7-42C9-9B1F-984E9B5AEB4C}"/>
          </ac:spMkLst>
        </pc:spChg>
        <pc:spChg chg="add mod">
          <ac:chgData name="thibaut fabacher" userId="8f914264-ed43-4d82-9e35-27cad9536d8c" providerId="ADAL" clId="{402535A1-CB7D-43AF-BB77-D88ADE566B14}" dt="2021-04-26T14:49:32.911" v="2686" actId="20577"/>
          <ac:spMkLst>
            <pc:docMk/>
            <pc:sldMk cId="2748554106" sldId="285"/>
            <ac:spMk id="17" creationId="{FDB184B7-0136-4F1D-A301-5EAAB8BE59E1}"/>
          </ac:spMkLst>
        </pc:spChg>
        <pc:spChg chg="add mod">
          <ac:chgData name="thibaut fabacher" userId="8f914264-ed43-4d82-9e35-27cad9536d8c" providerId="ADAL" clId="{402535A1-CB7D-43AF-BB77-D88ADE566B14}" dt="2021-04-26T14:49:44.108" v="2708" actId="313"/>
          <ac:spMkLst>
            <pc:docMk/>
            <pc:sldMk cId="2748554106" sldId="285"/>
            <ac:spMk id="18" creationId="{ABCBE32F-6EC8-4949-8916-7B399ED5569F}"/>
          </ac:spMkLst>
        </pc:spChg>
        <pc:graphicFrameChg chg="add del modGraphic">
          <ac:chgData name="thibaut fabacher" userId="8f914264-ed43-4d82-9e35-27cad9536d8c" providerId="ADAL" clId="{402535A1-CB7D-43AF-BB77-D88ADE566B14}" dt="2021-04-26T14:47:34.716" v="2630" actId="1032"/>
          <ac:graphicFrameMkLst>
            <pc:docMk/>
            <pc:sldMk cId="2748554106" sldId="285"/>
            <ac:graphicFrameMk id="5" creationId="{053E33CD-3DE5-46AE-A09B-84E5881BAF82}"/>
          </ac:graphicFrameMkLst>
        </pc:graphicFrameChg>
        <pc:cxnChg chg="add mod">
          <ac:chgData name="thibaut fabacher" userId="8f914264-ed43-4d82-9e35-27cad9536d8c" providerId="ADAL" clId="{402535A1-CB7D-43AF-BB77-D88ADE566B14}" dt="2021-04-26T14:48:56.383" v="2670" actId="693"/>
          <ac:cxnSpMkLst>
            <pc:docMk/>
            <pc:sldMk cId="2748554106" sldId="285"/>
            <ac:cxnSpMk id="9" creationId="{607F2F6B-2839-4AD9-87C2-7A7E20AF58A0}"/>
          </ac:cxnSpMkLst>
        </pc:cxnChg>
        <pc:cxnChg chg="add del">
          <ac:chgData name="thibaut fabacher" userId="8f914264-ed43-4d82-9e35-27cad9536d8c" providerId="ADAL" clId="{402535A1-CB7D-43AF-BB77-D88ADE566B14}" dt="2021-04-26T14:49:05.746" v="2673" actId="21"/>
          <ac:cxnSpMkLst>
            <pc:docMk/>
            <pc:sldMk cId="2748554106" sldId="285"/>
            <ac:cxnSpMk id="13" creationId="{07087F16-2E64-4D36-963D-3F275C42BA47}"/>
          </ac:cxnSpMkLst>
        </pc:cxnChg>
        <pc:cxnChg chg="add mod">
          <ac:chgData name="thibaut fabacher" userId="8f914264-ed43-4d82-9e35-27cad9536d8c" providerId="ADAL" clId="{402535A1-CB7D-43AF-BB77-D88ADE566B14}" dt="2021-04-26T14:49:10.847" v="2676" actId="14100"/>
          <ac:cxnSpMkLst>
            <pc:docMk/>
            <pc:sldMk cId="2748554106" sldId="285"/>
            <ac:cxnSpMk id="14" creationId="{45751C82-E642-4329-B638-D22A4677A1FC}"/>
          </ac:cxnSpMkLst>
        </pc:cxnChg>
      </pc:sldChg>
      <pc:sldChg chg="addSp delSp modSp add mod">
        <pc:chgData name="thibaut fabacher" userId="8f914264-ed43-4d82-9e35-27cad9536d8c" providerId="ADAL" clId="{402535A1-CB7D-43AF-BB77-D88ADE566B14}" dt="2021-04-26T14:54:10.997" v="2837"/>
        <pc:sldMkLst>
          <pc:docMk/>
          <pc:sldMk cId="266759684" sldId="286"/>
        </pc:sldMkLst>
        <pc:spChg chg="add del">
          <ac:chgData name="thibaut fabacher" userId="8f914264-ed43-4d82-9e35-27cad9536d8c" providerId="ADAL" clId="{402535A1-CB7D-43AF-BB77-D88ADE566B14}" dt="2021-04-26T14:50:34.428" v="2724" actId="478"/>
          <ac:spMkLst>
            <pc:docMk/>
            <pc:sldMk cId="266759684" sldId="286"/>
            <ac:spMk id="2" creationId="{9A5FDC7E-1970-4BC9-8FAF-2FBAC56F3A85}"/>
          </ac:spMkLst>
        </pc:spChg>
        <pc:spChg chg="add mod">
          <ac:chgData name="thibaut fabacher" userId="8f914264-ed43-4d82-9e35-27cad9536d8c" providerId="ADAL" clId="{402535A1-CB7D-43AF-BB77-D88ADE566B14}" dt="2021-04-26T14:54:01.942" v="2829" actId="164"/>
          <ac:spMkLst>
            <pc:docMk/>
            <pc:sldMk cId="266759684" sldId="286"/>
            <ac:spMk id="3" creationId="{808B09D3-0070-48F0-B729-3F62EE43E0B9}"/>
          </ac:spMkLst>
        </pc:spChg>
        <pc:spChg chg="add mod">
          <ac:chgData name="thibaut fabacher" userId="8f914264-ed43-4d82-9e35-27cad9536d8c" providerId="ADAL" clId="{402535A1-CB7D-43AF-BB77-D88ADE566B14}" dt="2021-04-26T14:54:01.942" v="2829" actId="164"/>
          <ac:spMkLst>
            <pc:docMk/>
            <pc:sldMk cId="266759684" sldId="286"/>
            <ac:spMk id="10" creationId="{8F8D90DB-23D6-4421-B9B6-93CDF0138F6F}"/>
          </ac:spMkLst>
        </pc:spChg>
        <pc:spChg chg="add del mod">
          <ac:chgData name="thibaut fabacher" userId="8f914264-ed43-4d82-9e35-27cad9536d8c" providerId="ADAL" clId="{402535A1-CB7D-43AF-BB77-D88ADE566B14}" dt="2021-04-26T14:50:12.064" v="2722"/>
          <ac:spMkLst>
            <pc:docMk/>
            <pc:sldMk cId="266759684" sldId="286"/>
            <ac:spMk id="11" creationId="{B914D52A-8F4F-4802-969A-F9F79BEE9CEB}"/>
          </ac:spMkLst>
        </pc:spChg>
        <pc:spChg chg="add del mod">
          <ac:chgData name="thibaut fabacher" userId="8f914264-ed43-4d82-9e35-27cad9536d8c" providerId="ADAL" clId="{402535A1-CB7D-43AF-BB77-D88ADE566B14}" dt="2021-04-26T14:50:11.515" v="2721"/>
          <ac:spMkLst>
            <pc:docMk/>
            <pc:sldMk cId="266759684" sldId="286"/>
            <ac:spMk id="12" creationId="{454A8D8F-AF6C-46DB-BD18-DAA5AF9A705C}"/>
          </ac:spMkLst>
        </pc:spChg>
        <pc:spChg chg="add del mod">
          <ac:chgData name="thibaut fabacher" userId="8f914264-ed43-4d82-9e35-27cad9536d8c" providerId="ADAL" clId="{402535A1-CB7D-43AF-BB77-D88ADE566B14}" dt="2021-04-26T14:50:11.338" v="2720"/>
          <ac:spMkLst>
            <pc:docMk/>
            <pc:sldMk cId="266759684" sldId="286"/>
            <ac:spMk id="15" creationId="{A649E3D2-79DF-4DCB-B355-173C4D5074D3}"/>
          </ac:spMkLst>
        </pc:spChg>
        <pc:spChg chg="add del mod">
          <ac:chgData name="thibaut fabacher" userId="8f914264-ed43-4d82-9e35-27cad9536d8c" providerId="ADAL" clId="{402535A1-CB7D-43AF-BB77-D88ADE566B14}" dt="2021-04-26T14:50:11.157" v="2719"/>
          <ac:spMkLst>
            <pc:docMk/>
            <pc:sldMk cId="266759684" sldId="286"/>
            <ac:spMk id="19" creationId="{DBA3F21A-0868-47AD-8E6A-F7CEF8D8EB00}"/>
          </ac:spMkLst>
        </pc:spChg>
        <pc:spChg chg="add del mod">
          <ac:chgData name="thibaut fabacher" userId="8f914264-ed43-4d82-9e35-27cad9536d8c" providerId="ADAL" clId="{402535A1-CB7D-43AF-BB77-D88ADE566B14}" dt="2021-04-26T14:50:10.968" v="2718"/>
          <ac:spMkLst>
            <pc:docMk/>
            <pc:sldMk cId="266759684" sldId="286"/>
            <ac:spMk id="20" creationId="{B1329001-CB5B-4B35-8DB9-FA0AFA8F62E6}"/>
          </ac:spMkLst>
        </pc:spChg>
        <pc:spChg chg="add mod">
          <ac:chgData name="thibaut fabacher" userId="8f914264-ed43-4d82-9e35-27cad9536d8c" providerId="ADAL" clId="{402535A1-CB7D-43AF-BB77-D88ADE566B14}" dt="2021-04-26T14:54:01.942" v="2829" actId="164"/>
          <ac:spMkLst>
            <pc:docMk/>
            <pc:sldMk cId="266759684" sldId="286"/>
            <ac:spMk id="23" creationId="{C1B2BD65-B521-40F1-8856-56C4BA799810}"/>
          </ac:spMkLst>
        </pc:spChg>
        <pc:spChg chg="add mod">
          <ac:chgData name="thibaut fabacher" userId="8f914264-ed43-4d82-9e35-27cad9536d8c" providerId="ADAL" clId="{402535A1-CB7D-43AF-BB77-D88ADE566B14}" dt="2021-04-26T14:54:01.942" v="2829" actId="164"/>
          <ac:spMkLst>
            <pc:docMk/>
            <pc:sldMk cId="266759684" sldId="286"/>
            <ac:spMk id="30" creationId="{33091E47-AE7E-4F0E-A89B-3BACEA622FC6}"/>
          </ac:spMkLst>
        </pc:spChg>
        <pc:spChg chg="mod">
          <ac:chgData name="thibaut fabacher" userId="8f914264-ed43-4d82-9e35-27cad9536d8c" providerId="ADAL" clId="{402535A1-CB7D-43AF-BB77-D88ADE566B14}" dt="2021-04-26T14:54:03.049" v="2830"/>
          <ac:spMkLst>
            <pc:docMk/>
            <pc:sldMk cId="266759684" sldId="286"/>
            <ac:spMk id="36" creationId="{3E5CF4AD-83F6-4A5C-8D31-47A7758B0C98}"/>
          </ac:spMkLst>
        </pc:spChg>
        <pc:spChg chg="mod">
          <ac:chgData name="thibaut fabacher" userId="8f914264-ed43-4d82-9e35-27cad9536d8c" providerId="ADAL" clId="{402535A1-CB7D-43AF-BB77-D88ADE566B14}" dt="2021-04-26T14:54:03.049" v="2830"/>
          <ac:spMkLst>
            <pc:docMk/>
            <pc:sldMk cId="266759684" sldId="286"/>
            <ac:spMk id="37" creationId="{930E88F6-BFF6-42AB-9B0E-A42D2DD12F6A}"/>
          </ac:spMkLst>
        </pc:spChg>
        <pc:spChg chg="mod">
          <ac:chgData name="thibaut fabacher" userId="8f914264-ed43-4d82-9e35-27cad9536d8c" providerId="ADAL" clId="{402535A1-CB7D-43AF-BB77-D88ADE566B14}" dt="2021-04-26T14:54:03.049" v="2830"/>
          <ac:spMkLst>
            <pc:docMk/>
            <pc:sldMk cId="266759684" sldId="286"/>
            <ac:spMk id="40" creationId="{D49DF75C-76AA-4246-9542-F62319BE94C4}"/>
          </ac:spMkLst>
        </pc:spChg>
        <pc:spChg chg="mod">
          <ac:chgData name="thibaut fabacher" userId="8f914264-ed43-4d82-9e35-27cad9536d8c" providerId="ADAL" clId="{402535A1-CB7D-43AF-BB77-D88ADE566B14}" dt="2021-04-26T14:54:03.049" v="2830"/>
          <ac:spMkLst>
            <pc:docMk/>
            <pc:sldMk cId="266759684" sldId="286"/>
            <ac:spMk id="43" creationId="{6A58DBF2-D859-4902-8862-B0CAA9662F3C}"/>
          </ac:spMkLst>
        </pc:spChg>
        <pc:spChg chg="mod">
          <ac:chgData name="thibaut fabacher" userId="8f914264-ed43-4d82-9e35-27cad9536d8c" providerId="ADAL" clId="{402535A1-CB7D-43AF-BB77-D88ADE566B14}" dt="2021-04-26T14:54:03.363" v="2831"/>
          <ac:spMkLst>
            <pc:docMk/>
            <pc:sldMk cId="266759684" sldId="286"/>
            <ac:spMk id="46" creationId="{15AA6F97-12EA-4849-ACD9-9DA5E16E3AA7}"/>
          </ac:spMkLst>
        </pc:spChg>
        <pc:spChg chg="mod">
          <ac:chgData name="thibaut fabacher" userId="8f914264-ed43-4d82-9e35-27cad9536d8c" providerId="ADAL" clId="{402535A1-CB7D-43AF-BB77-D88ADE566B14}" dt="2021-04-26T14:54:03.363" v="2831"/>
          <ac:spMkLst>
            <pc:docMk/>
            <pc:sldMk cId="266759684" sldId="286"/>
            <ac:spMk id="47" creationId="{9E61028A-E1D7-4CBF-89D1-68232E2272FF}"/>
          </ac:spMkLst>
        </pc:spChg>
        <pc:spChg chg="mod">
          <ac:chgData name="thibaut fabacher" userId="8f914264-ed43-4d82-9e35-27cad9536d8c" providerId="ADAL" clId="{402535A1-CB7D-43AF-BB77-D88ADE566B14}" dt="2021-04-26T14:54:03.363" v="2831"/>
          <ac:spMkLst>
            <pc:docMk/>
            <pc:sldMk cId="266759684" sldId="286"/>
            <ac:spMk id="50" creationId="{016E8601-E92C-4031-956E-A498C50AF973}"/>
          </ac:spMkLst>
        </pc:spChg>
        <pc:spChg chg="mod">
          <ac:chgData name="thibaut fabacher" userId="8f914264-ed43-4d82-9e35-27cad9536d8c" providerId="ADAL" clId="{402535A1-CB7D-43AF-BB77-D88ADE566B14}" dt="2021-04-26T14:54:03.363" v="2831"/>
          <ac:spMkLst>
            <pc:docMk/>
            <pc:sldMk cId="266759684" sldId="286"/>
            <ac:spMk id="53" creationId="{D142235E-5684-49BA-B80E-C3CA1043100B}"/>
          </ac:spMkLst>
        </pc:spChg>
        <pc:spChg chg="mod">
          <ac:chgData name="thibaut fabacher" userId="8f914264-ed43-4d82-9e35-27cad9536d8c" providerId="ADAL" clId="{402535A1-CB7D-43AF-BB77-D88ADE566B14}" dt="2021-04-26T14:54:03.611" v="2832"/>
          <ac:spMkLst>
            <pc:docMk/>
            <pc:sldMk cId="266759684" sldId="286"/>
            <ac:spMk id="56" creationId="{62B80851-1E09-4218-9928-9CBE55206A86}"/>
          </ac:spMkLst>
        </pc:spChg>
        <pc:spChg chg="mod">
          <ac:chgData name="thibaut fabacher" userId="8f914264-ed43-4d82-9e35-27cad9536d8c" providerId="ADAL" clId="{402535A1-CB7D-43AF-BB77-D88ADE566B14}" dt="2021-04-26T14:54:03.611" v="2832"/>
          <ac:spMkLst>
            <pc:docMk/>
            <pc:sldMk cId="266759684" sldId="286"/>
            <ac:spMk id="57" creationId="{C5E59C1C-51A5-442B-BF48-C4E6204B89AC}"/>
          </ac:spMkLst>
        </pc:spChg>
        <pc:spChg chg="mod">
          <ac:chgData name="thibaut fabacher" userId="8f914264-ed43-4d82-9e35-27cad9536d8c" providerId="ADAL" clId="{402535A1-CB7D-43AF-BB77-D88ADE566B14}" dt="2021-04-26T14:54:03.611" v="2832"/>
          <ac:spMkLst>
            <pc:docMk/>
            <pc:sldMk cId="266759684" sldId="286"/>
            <ac:spMk id="60" creationId="{4B94FEC2-57AC-4FD9-BC3B-D941028495D7}"/>
          </ac:spMkLst>
        </pc:spChg>
        <pc:spChg chg="mod">
          <ac:chgData name="thibaut fabacher" userId="8f914264-ed43-4d82-9e35-27cad9536d8c" providerId="ADAL" clId="{402535A1-CB7D-43AF-BB77-D88ADE566B14}" dt="2021-04-26T14:54:03.611" v="2832"/>
          <ac:spMkLst>
            <pc:docMk/>
            <pc:sldMk cId="266759684" sldId="286"/>
            <ac:spMk id="63" creationId="{0E8251DD-C2AD-42C5-9CCA-2343BDB5D24E}"/>
          </ac:spMkLst>
        </pc:spChg>
        <pc:spChg chg="mod">
          <ac:chgData name="thibaut fabacher" userId="8f914264-ed43-4d82-9e35-27cad9536d8c" providerId="ADAL" clId="{402535A1-CB7D-43AF-BB77-D88ADE566B14}" dt="2021-04-26T14:54:04.878" v="2833"/>
          <ac:spMkLst>
            <pc:docMk/>
            <pc:sldMk cId="266759684" sldId="286"/>
            <ac:spMk id="66" creationId="{C916ECC8-8101-48F2-B54F-BFE418322452}"/>
          </ac:spMkLst>
        </pc:spChg>
        <pc:spChg chg="mod">
          <ac:chgData name="thibaut fabacher" userId="8f914264-ed43-4d82-9e35-27cad9536d8c" providerId="ADAL" clId="{402535A1-CB7D-43AF-BB77-D88ADE566B14}" dt="2021-04-26T14:54:04.878" v="2833"/>
          <ac:spMkLst>
            <pc:docMk/>
            <pc:sldMk cId="266759684" sldId="286"/>
            <ac:spMk id="67" creationId="{9ED3DAB6-4659-46DB-AFB5-749B7EFEF9BF}"/>
          </ac:spMkLst>
        </pc:spChg>
        <pc:spChg chg="mod">
          <ac:chgData name="thibaut fabacher" userId="8f914264-ed43-4d82-9e35-27cad9536d8c" providerId="ADAL" clId="{402535A1-CB7D-43AF-BB77-D88ADE566B14}" dt="2021-04-26T14:54:04.878" v="2833"/>
          <ac:spMkLst>
            <pc:docMk/>
            <pc:sldMk cId="266759684" sldId="286"/>
            <ac:spMk id="70" creationId="{F70D1473-41E3-47A0-BA3E-08FD9BEA1A93}"/>
          </ac:spMkLst>
        </pc:spChg>
        <pc:spChg chg="mod">
          <ac:chgData name="thibaut fabacher" userId="8f914264-ed43-4d82-9e35-27cad9536d8c" providerId="ADAL" clId="{402535A1-CB7D-43AF-BB77-D88ADE566B14}" dt="2021-04-26T14:54:04.878" v="2833"/>
          <ac:spMkLst>
            <pc:docMk/>
            <pc:sldMk cId="266759684" sldId="286"/>
            <ac:spMk id="73" creationId="{E5031188-E32A-4B7E-AA19-396BDDDAA3CB}"/>
          </ac:spMkLst>
        </pc:spChg>
        <pc:grpChg chg="add mod">
          <ac:chgData name="thibaut fabacher" userId="8f914264-ed43-4d82-9e35-27cad9536d8c" providerId="ADAL" clId="{402535A1-CB7D-43AF-BB77-D88ADE566B14}" dt="2021-04-26T14:54:01.942" v="2829" actId="164"/>
          <ac:grpSpMkLst>
            <pc:docMk/>
            <pc:sldMk cId="266759684" sldId="286"/>
            <ac:grpSpMk id="34" creationId="{4536828B-D483-46FA-A10E-85385348C2EB}"/>
          </ac:grpSpMkLst>
        </pc:grpChg>
        <pc:grpChg chg="add del mod">
          <ac:chgData name="thibaut fabacher" userId="8f914264-ed43-4d82-9e35-27cad9536d8c" providerId="ADAL" clId="{402535A1-CB7D-43AF-BB77-D88ADE566B14}" dt="2021-04-26T14:54:10.997" v="2837"/>
          <ac:grpSpMkLst>
            <pc:docMk/>
            <pc:sldMk cId="266759684" sldId="286"/>
            <ac:grpSpMk id="35" creationId="{18845EFE-3BB1-4B5A-8DCA-0486A8D89701}"/>
          </ac:grpSpMkLst>
        </pc:grpChg>
        <pc:grpChg chg="add del mod">
          <ac:chgData name="thibaut fabacher" userId="8f914264-ed43-4d82-9e35-27cad9536d8c" providerId="ADAL" clId="{402535A1-CB7D-43AF-BB77-D88ADE566B14}" dt="2021-04-26T14:54:10.808" v="2836"/>
          <ac:grpSpMkLst>
            <pc:docMk/>
            <pc:sldMk cId="266759684" sldId="286"/>
            <ac:grpSpMk id="45" creationId="{C50045F2-4ED5-4A27-9589-655934EFB417}"/>
          </ac:grpSpMkLst>
        </pc:grpChg>
        <pc:grpChg chg="add del mod">
          <ac:chgData name="thibaut fabacher" userId="8f914264-ed43-4d82-9e35-27cad9536d8c" providerId="ADAL" clId="{402535A1-CB7D-43AF-BB77-D88ADE566B14}" dt="2021-04-26T14:54:10.634" v="2835"/>
          <ac:grpSpMkLst>
            <pc:docMk/>
            <pc:sldMk cId="266759684" sldId="286"/>
            <ac:grpSpMk id="55" creationId="{25B8E5CF-BE42-4F82-9289-4C20AC6C8CCB}"/>
          </ac:grpSpMkLst>
        </pc:grpChg>
        <pc:grpChg chg="add del mod">
          <ac:chgData name="thibaut fabacher" userId="8f914264-ed43-4d82-9e35-27cad9536d8c" providerId="ADAL" clId="{402535A1-CB7D-43AF-BB77-D88ADE566B14}" dt="2021-04-26T14:54:10.401" v="2834"/>
          <ac:grpSpMkLst>
            <pc:docMk/>
            <pc:sldMk cId="266759684" sldId="286"/>
            <ac:grpSpMk id="65" creationId="{48C37424-3A20-4758-B35B-7026FB94099F}"/>
          </ac:grpSpMkLst>
        </pc:grpChg>
        <pc:cxnChg chg="add mod">
          <ac:chgData name="thibaut fabacher" userId="8f914264-ed43-4d82-9e35-27cad9536d8c" providerId="ADAL" clId="{402535A1-CB7D-43AF-BB77-D88ADE566B14}" dt="2021-04-26T14:54:01.942" v="2829" actId="164"/>
          <ac:cxnSpMkLst>
            <pc:docMk/>
            <pc:sldMk cId="266759684" sldId="286"/>
            <ac:cxnSpMk id="5" creationId="{FE68CF8A-5758-4264-B208-38322C77A147}"/>
          </ac:cxnSpMkLst>
        </pc:cxnChg>
        <pc:cxnChg chg="mod">
          <ac:chgData name="thibaut fabacher" userId="8f914264-ed43-4d82-9e35-27cad9536d8c" providerId="ADAL" clId="{402535A1-CB7D-43AF-BB77-D88ADE566B14}" dt="2021-04-26T14:53:54.802" v="2828" actId="1076"/>
          <ac:cxnSpMkLst>
            <pc:docMk/>
            <pc:sldMk cId="266759684" sldId="286"/>
            <ac:cxnSpMk id="9" creationId="{607F2F6B-2839-4AD9-87C2-7A7E20AF58A0}"/>
          </ac:cxnSpMkLst>
        </pc:cxnChg>
        <pc:cxnChg chg="add mod">
          <ac:chgData name="thibaut fabacher" userId="8f914264-ed43-4d82-9e35-27cad9536d8c" providerId="ADAL" clId="{402535A1-CB7D-43AF-BB77-D88ADE566B14}" dt="2021-04-26T14:54:01.942" v="2829" actId="164"/>
          <ac:cxnSpMkLst>
            <pc:docMk/>
            <pc:sldMk cId="266759684" sldId="286"/>
            <ac:cxnSpMk id="21" creationId="{A262EA98-14B9-4822-A22A-4CC906D451B9}"/>
          </ac:cxnSpMkLst>
        </pc:cxnChg>
        <pc:cxnChg chg="add mod">
          <ac:chgData name="thibaut fabacher" userId="8f914264-ed43-4d82-9e35-27cad9536d8c" providerId="ADAL" clId="{402535A1-CB7D-43AF-BB77-D88ADE566B14}" dt="2021-04-26T14:54:01.942" v="2829" actId="164"/>
          <ac:cxnSpMkLst>
            <pc:docMk/>
            <pc:sldMk cId="266759684" sldId="286"/>
            <ac:cxnSpMk id="25" creationId="{060D2811-45C5-46A3-9E69-AD29C2F9BCF8}"/>
          </ac:cxnSpMkLst>
        </pc:cxnChg>
        <pc:cxnChg chg="add mod">
          <ac:chgData name="thibaut fabacher" userId="8f914264-ed43-4d82-9e35-27cad9536d8c" providerId="ADAL" clId="{402535A1-CB7D-43AF-BB77-D88ADE566B14}" dt="2021-04-26T14:54:01.942" v="2829" actId="164"/>
          <ac:cxnSpMkLst>
            <pc:docMk/>
            <pc:sldMk cId="266759684" sldId="286"/>
            <ac:cxnSpMk id="26" creationId="{75002819-BF0D-4630-ACCF-53B17A1AEEBA}"/>
          </ac:cxnSpMkLst>
        </pc:cxnChg>
        <pc:cxnChg chg="add mod">
          <ac:chgData name="thibaut fabacher" userId="8f914264-ed43-4d82-9e35-27cad9536d8c" providerId="ADAL" clId="{402535A1-CB7D-43AF-BB77-D88ADE566B14}" dt="2021-04-26T14:54:01.942" v="2829" actId="164"/>
          <ac:cxnSpMkLst>
            <pc:docMk/>
            <pc:sldMk cId="266759684" sldId="286"/>
            <ac:cxnSpMk id="31" creationId="{E4C5F142-E670-4055-B683-9530DD54F16C}"/>
          </ac:cxnSpMkLst>
        </pc:cxnChg>
        <pc:cxnChg chg="mod">
          <ac:chgData name="thibaut fabacher" userId="8f914264-ed43-4d82-9e35-27cad9536d8c" providerId="ADAL" clId="{402535A1-CB7D-43AF-BB77-D88ADE566B14}" dt="2021-04-26T14:54:03.049" v="2830"/>
          <ac:cxnSpMkLst>
            <pc:docMk/>
            <pc:sldMk cId="266759684" sldId="286"/>
            <ac:cxnSpMk id="38" creationId="{60C2526E-703B-4368-A991-3CE59B4E6C97}"/>
          </ac:cxnSpMkLst>
        </pc:cxnChg>
        <pc:cxnChg chg="mod">
          <ac:chgData name="thibaut fabacher" userId="8f914264-ed43-4d82-9e35-27cad9536d8c" providerId="ADAL" clId="{402535A1-CB7D-43AF-BB77-D88ADE566B14}" dt="2021-04-26T14:54:03.049" v="2830"/>
          <ac:cxnSpMkLst>
            <pc:docMk/>
            <pc:sldMk cId="266759684" sldId="286"/>
            <ac:cxnSpMk id="39" creationId="{35410B04-8686-4BDD-AFBD-5020167ACF15}"/>
          </ac:cxnSpMkLst>
        </pc:cxnChg>
        <pc:cxnChg chg="mod">
          <ac:chgData name="thibaut fabacher" userId="8f914264-ed43-4d82-9e35-27cad9536d8c" providerId="ADAL" clId="{402535A1-CB7D-43AF-BB77-D88ADE566B14}" dt="2021-04-26T14:54:03.049" v="2830"/>
          <ac:cxnSpMkLst>
            <pc:docMk/>
            <pc:sldMk cId="266759684" sldId="286"/>
            <ac:cxnSpMk id="41" creationId="{89E1A38D-AC9D-431E-AC72-3751C93DBF77}"/>
          </ac:cxnSpMkLst>
        </pc:cxnChg>
        <pc:cxnChg chg="mod">
          <ac:chgData name="thibaut fabacher" userId="8f914264-ed43-4d82-9e35-27cad9536d8c" providerId="ADAL" clId="{402535A1-CB7D-43AF-BB77-D88ADE566B14}" dt="2021-04-26T14:54:03.049" v="2830"/>
          <ac:cxnSpMkLst>
            <pc:docMk/>
            <pc:sldMk cId="266759684" sldId="286"/>
            <ac:cxnSpMk id="42" creationId="{0FA4296B-74A4-48D3-9958-81E8DBCF044A}"/>
          </ac:cxnSpMkLst>
        </pc:cxnChg>
        <pc:cxnChg chg="mod">
          <ac:chgData name="thibaut fabacher" userId="8f914264-ed43-4d82-9e35-27cad9536d8c" providerId="ADAL" clId="{402535A1-CB7D-43AF-BB77-D88ADE566B14}" dt="2021-04-26T14:54:03.049" v="2830"/>
          <ac:cxnSpMkLst>
            <pc:docMk/>
            <pc:sldMk cId="266759684" sldId="286"/>
            <ac:cxnSpMk id="44" creationId="{B5F0D202-3D89-445A-BB9D-B13C065D0E86}"/>
          </ac:cxnSpMkLst>
        </pc:cxnChg>
        <pc:cxnChg chg="mod">
          <ac:chgData name="thibaut fabacher" userId="8f914264-ed43-4d82-9e35-27cad9536d8c" providerId="ADAL" clId="{402535A1-CB7D-43AF-BB77-D88ADE566B14}" dt="2021-04-26T14:54:03.363" v="2831"/>
          <ac:cxnSpMkLst>
            <pc:docMk/>
            <pc:sldMk cId="266759684" sldId="286"/>
            <ac:cxnSpMk id="48" creationId="{B45960F3-75C5-4CB0-8D56-06FA91D7A1E9}"/>
          </ac:cxnSpMkLst>
        </pc:cxnChg>
        <pc:cxnChg chg="mod">
          <ac:chgData name="thibaut fabacher" userId="8f914264-ed43-4d82-9e35-27cad9536d8c" providerId="ADAL" clId="{402535A1-CB7D-43AF-BB77-D88ADE566B14}" dt="2021-04-26T14:54:03.363" v="2831"/>
          <ac:cxnSpMkLst>
            <pc:docMk/>
            <pc:sldMk cId="266759684" sldId="286"/>
            <ac:cxnSpMk id="49" creationId="{F88C850D-DCD1-46D7-A0F5-1B21E36302BF}"/>
          </ac:cxnSpMkLst>
        </pc:cxnChg>
        <pc:cxnChg chg="mod">
          <ac:chgData name="thibaut fabacher" userId="8f914264-ed43-4d82-9e35-27cad9536d8c" providerId="ADAL" clId="{402535A1-CB7D-43AF-BB77-D88ADE566B14}" dt="2021-04-26T14:54:03.363" v="2831"/>
          <ac:cxnSpMkLst>
            <pc:docMk/>
            <pc:sldMk cId="266759684" sldId="286"/>
            <ac:cxnSpMk id="51" creationId="{66990C15-C00E-4274-95A6-CEB721203FC2}"/>
          </ac:cxnSpMkLst>
        </pc:cxnChg>
        <pc:cxnChg chg="mod">
          <ac:chgData name="thibaut fabacher" userId="8f914264-ed43-4d82-9e35-27cad9536d8c" providerId="ADAL" clId="{402535A1-CB7D-43AF-BB77-D88ADE566B14}" dt="2021-04-26T14:54:03.363" v="2831"/>
          <ac:cxnSpMkLst>
            <pc:docMk/>
            <pc:sldMk cId="266759684" sldId="286"/>
            <ac:cxnSpMk id="52" creationId="{634BB1E8-3FAC-4A2D-9B29-AB879CE225DD}"/>
          </ac:cxnSpMkLst>
        </pc:cxnChg>
        <pc:cxnChg chg="mod">
          <ac:chgData name="thibaut fabacher" userId="8f914264-ed43-4d82-9e35-27cad9536d8c" providerId="ADAL" clId="{402535A1-CB7D-43AF-BB77-D88ADE566B14}" dt="2021-04-26T14:54:03.363" v="2831"/>
          <ac:cxnSpMkLst>
            <pc:docMk/>
            <pc:sldMk cId="266759684" sldId="286"/>
            <ac:cxnSpMk id="54" creationId="{35FF31E6-E9CE-41E4-AB36-9E67E268091C}"/>
          </ac:cxnSpMkLst>
        </pc:cxnChg>
        <pc:cxnChg chg="mod">
          <ac:chgData name="thibaut fabacher" userId="8f914264-ed43-4d82-9e35-27cad9536d8c" providerId="ADAL" clId="{402535A1-CB7D-43AF-BB77-D88ADE566B14}" dt="2021-04-26T14:54:03.611" v="2832"/>
          <ac:cxnSpMkLst>
            <pc:docMk/>
            <pc:sldMk cId="266759684" sldId="286"/>
            <ac:cxnSpMk id="58" creationId="{A030EEE8-5EA6-4F9E-8F3E-F6994D910371}"/>
          </ac:cxnSpMkLst>
        </pc:cxnChg>
        <pc:cxnChg chg="mod">
          <ac:chgData name="thibaut fabacher" userId="8f914264-ed43-4d82-9e35-27cad9536d8c" providerId="ADAL" clId="{402535A1-CB7D-43AF-BB77-D88ADE566B14}" dt="2021-04-26T14:54:03.611" v="2832"/>
          <ac:cxnSpMkLst>
            <pc:docMk/>
            <pc:sldMk cId="266759684" sldId="286"/>
            <ac:cxnSpMk id="59" creationId="{6A4C18B7-6BBF-4FCB-BCFE-9E8026165924}"/>
          </ac:cxnSpMkLst>
        </pc:cxnChg>
        <pc:cxnChg chg="mod">
          <ac:chgData name="thibaut fabacher" userId="8f914264-ed43-4d82-9e35-27cad9536d8c" providerId="ADAL" clId="{402535A1-CB7D-43AF-BB77-D88ADE566B14}" dt="2021-04-26T14:54:03.611" v="2832"/>
          <ac:cxnSpMkLst>
            <pc:docMk/>
            <pc:sldMk cId="266759684" sldId="286"/>
            <ac:cxnSpMk id="61" creationId="{35E307A7-5F5A-469A-AD21-DCB90EAA9E6E}"/>
          </ac:cxnSpMkLst>
        </pc:cxnChg>
        <pc:cxnChg chg="mod">
          <ac:chgData name="thibaut fabacher" userId="8f914264-ed43-4d82-9e35-27cad9536d8c" providerId="ADAL" clId="{402535A1-CB7D-43AF-BB77-D88ADE566B14}" dt="2021-04-26T14:54:03.611" v="2832"/>
          <ac:cxnSpMkLst>
            <pc:docMk/>
            <pc:sldMk cId="266759684" sldId="286"/>
            <ac:cxnSpMk id="62" creationId="{1C3A008A-A690-40A1-9362-6B41B961A68F}"/>
          </ac:cxnSpMkLst>
        </pc:cxnChg>
        <pc:cxnChg chg="mod">
          <ac:chgData name="thibaut fabacher" userId="8f914264-ed43-4d82-9e35-27cad9536d8c" providerId="ADAL" clId="{402535A1-CB7D-43AF-BB77-D88ADE566B14}" dt="2021-04-26T14:54:03.611" v="2832"/>
          <ac:cxnSpMkLst>
            <pc:docMk/>
            <pc:sldMk cId="266759684" sldId="286"/>
            <ac:cxnSpMk id="64" creationId="{622185B1-123F-4C50-A19F-8E54D927F87F}"/>
          </ac:cxnSpMkLst>
        </pc:cxnChg>
        <pc:cxnChg chg="mod">
          <ac:chgData name="thibaut fabacher" userId="8f914264-ed43-4d82-9e35-27cad9536d8c" providerId="ADAL" clId="{402535A1-CB7D-43AF-BB77-D88ADE566B14}" dt="2021-04-26T14:54:04.878" v="2833"/>
          <ac:cxnSpMkLst>
            <pc:docMk/>
            <pc:sldMk cId="266759684" sldId="286"/>
            <ac:cxnSpMk id="68" creationId="{8370E9A7-5000-4275-8EDE-F2C818974068}"/>
          </ac:cxnSpMkLst>
        </pc:cxnChg>
        <pc:cxnChg chg="mod">
          <ac:chgData name="thibaut fabacher" userId="8f914264-ed43-4d82-9e35-27cad9536d8c" providerId="ADAL" clId="{402535A1-CB7D-43AF-BB77-D88ADE566B14}" dt="2021-04-26T14:54:04.878" v="2833"/>
          <ac:cxnSpMkLst>
            <pc:docMk/>
            <pc:sldMk cId="266759684" sldId="286"/>
            <ac:cxnSpMk id="69" creationId="{44C02D59-039F-4C4B-B996-360C531D6342}"/>
          </ac:cxnSpMkLst>
        </pc:cxnChg>
        <pc:cxnChg chg="mod">
          <ac:chgData name="thibaut fabacher" userId="8f914264-ed43-4d82-9e35-27cad9536d8c" providerId="ADAL" clId="{402535A1-CB7D-43AF-BB77-D88ADE566B14}" dt="2021-04-26T14:54:04.878" v="2833"/>
          <ac:cxnSpMkLst>
            <pc:docMk/>
            <pc:sldMk cId="266759684" sldId="286"/>
            <ac:cxnSpMk id="71" creationId="{8CD123E9-FD74-49A0-B98C-4FE834316CD9}"/>
          </ac:cxnSpMkLst>
        </pc:cxnChg>
        <pc:cxnChg chg="mod">
          <ac:chgData name="thibaut fabacher" userId="8f914264-ed43-4d82-9e35-27cad9536d8c" providerId="ADAL" clId="{402535A1-CB7D-43AF-BB77-D88ADE566B14}" dt="2021-04-26T14:54:04.878" v="2833"/>
          <ac:cxnSpMkLst>
            <pc:docMk/>
            <pc:sldMk cId="266759684" sldId="286"/>
            <ac:cxnSpMk id="72" creationId="{B969BCC4-7A53-4114-9BCC-CCED3A15EA54}"/>
          </ac:cxnSpMkLst>
        </pc:cxnChg>
        <pc:cxnChg chg="mod">
          <ac:chgData name="thibaut fabacher" userId="8f914264-ed43-4d82-9e35-27cad9536d8c" providerId="ADAL" clId="{402535A1-CB7D-43AF-BB77-D88ADE566B14}" dt="2021-04-26T14:54:04.878" v="2833"/>
          <ac:cxnSpMkLst>
            <pc:docMk/>
            <pc:sldMk cId="266759684" sldId="286"/>
            <ac:cxnSpMk id="74" creationId="{7E0DAB5A-62B6-4F53-BF26-65B07B1F2B94}"/>
          </ac:cxnSpMkLst>
        </pc:cxnChg>
      </pc:sldChg>
      <pc:sldChg chg="new del">
        <pc:chgData name="thibaut fabacher" userId="8f914264-ed43-4d82-9e35-27cad9536d8c" providerId="ADAL" clId="{402535A1-CB7D-43AF-BB77-D88ADE566B14}" dt="2021-04-26T14:59:11.582" v="2985" actId="47"/>
        <pc:sldMkLst>
          <pc:docMk/>
          <pc:sldMk cId="1153251029" sldId="287"/>
        </pc:sldMkLst>
      </pc:sldChg>
      <pc:sldChg chg="addSp delSp modSp add mod modAnim">
        <pc:chgData name="thibaut fabacher" userId="8f914264-ed43-4d82-9e35-27cad9536d8c" providerId="ADAL" clId="{402535A1-CB7D-43AF-BB77-D88ADE566B14}" dt="2021-04-26T14:59:17.298" v="2990" actId="478"/>
        <pc:sldMkLst>
          <pc:docMk/>
          <pc:sldMk cId="690754562" sldId="288"/>
        </pc:sldMkLst>
        <pc:spChg chg="add del mod">
          <ac:chgData name="thibaut fabacher" userId="8f914264-ed43-4d82-9e35-27cad9536d8c" providerId="ADAL" clId="{402535A1-CB7D-43AF-BB77-D88ADE566B14}" dt="2021-04-26T14:55:24.635" v="2858" actId="478"/>
          <ac:spMkLst>
            <pc:docMk/>
            <pc:sldMk cId="690754562" sldId="288"/>
            <ac:spMk id="2" creationId="{5ECB31C3-281B-406F-B09A-AFA47CCE1AE4}"/>
          </ac:spMkLst>
        </pc:spChg>
        <pc:spChg chg="add del mod ord">
          <ac:chgData name="thibaut fabacher" userId="8f914264-ed43-4d82-9e35-27cad9536d8c" providerId="ADAL" clId="{402535A1-CB7D-43AF-BB77-D88ADE566B14}" dt="2021-04-26T14:57:04.807" v="2886" actId="478"/>
          <ac:spMkLst>
            <pc:docMk/>
            <pc:sldMk cId="690754562" sldId="288"/>
            <ac:spMk id="4" creationId="{DC376C4F-78E1-48DE-B386-94413A8FDEF2}"/>
          </ac:spMkLst>
        </pc:spChg>
        <pc:spChg chg="add">
          <ac:chgData name="thibaut fabacher" userId="8f914264-ed43-4d82-9e35-27cad9536d8c" providerId="ADAL" clId="{402535A1-CB7D-43AF-BB77-D88ADE566B14}" dt="2021-04-26T14:57:14.019" v="2887" actId="11529"/>
          <ac:spMkLst>
            <pc:docMk/>
            <pc:sldMk cId="690754562" sldId="288"/>
            <ac:spMk id="8" creationId="{746BBE86-5C99-4084-9B9D-7924C0B92EF7}"/>
          </ac:spMkLst>
        </pc:spChg>
        <pc:spChg chg="add mod">
          <ac:chgData name="thibaut fabacher" userId="8f914264-ed43-4d82-9e35-27cad9536d8c" providerId="ADAL" clId="{402535A1-CB7D-43AF-BB77-D88ADE566B14}" dt="2021-04-26T14:57:38.882" v="2927" actId="20577"/>
          <ac:spMkLst>
            <pc:docMk/>
            <pc:sldMk cId="690754562" sldId="288"/>
            <ac:spMk id="11" creationId="{6D49DB9A-FF1C-4A7E-B7C3-B1DD4442A3CD}"/>
          </ac:spMkLst>
        </pc:spChg>
        <pc:spChg chg="add del mod">
          <ac:chgData name="thibaut fabacher" userId="8f914264-ed43-4d82-9e35-27cad9536d8c" providerId="ADAL" clId="{402535A1-CB7D-43AF-BB77-D88ADE566B14}" dt="2021-04-26T14:59:15.629" v="2987" actId="478"/>
          <ac:spMkLst>
            <pc:docMk/>
            <pc:sldMk cId="690754562" sldId="288"/>
            <ac:spMk id="12" creationId="{D4415069-A553-478B-844B-B55F5ACEBB9F}"/>
          </ac:spMkLst>
        </pc:spChg>
        <pc:spChg chg="add del">
          <ac:chgData name="thibaut fabacher" userId="8f914264-ed43-4d82-9e35-27cad9536d8c" providerId="ADAL" clId="{402535A1-CB7D-43AF-BB77-D88ADE566B14}" dt="2021-04-26T14:59:17.298" v="2990" actId="478"/>
          <ac:spMkLst>
            <pc:docMk/>
            <pc:sldMk cId="690754562" sldId="288"/>
            <ac:spMk id="15" creationId="{DE397653-E2DB-4F18-969C-6D957D2893EB}"/>
          </ac:spMkLst>
        </pc:spChg>
        <pc:spChg chg="add del mod">
          <ac:chgData name="thibaut fabacher" userId="8f914264-ed43-4d82-9e35-27cad9536d8c" providerId="ADAL" clId="{402535A1-CB7D-43AF-BB77-D88ADE566B14}" dt="2021-04-26T14:59:15.056" v="2986" actId="478"/>
          <ac:spMkLst>
            <pc:docMk/>
            <pc:sldMk cId="690754562" sldId="288"/>
            <ac:spMk id="19" creationId="{90ED3843-18CD-45A7-9EE0-B9F81F5244AE}"/>
          </ac:spMkLst>
        </pc:spChg>
        <pc:spChg chg="mod">
          <ac:chgData name="thibaut fabacher" userId="8f914264-ed43-4d82-9e35-27cad9536d8c" providerId="ADAL" clId="{402535A1-CB7D-43AF-BB77-D88ADE566B14}" dt="2021-04-26T14:54:17.242" v="2839"/>
          <ac:spMkLst>
            <pc:docMk/>
            <pc:sldMk cId="690754562" sldId="288"/>
            <ac:spMk id="22" creationId="{DC3AB8CE-6E64-4C66-8D60-6342236FAB39}"/>
          </ac:spMkLst>
        </pc:spChg>
        <pc:spChg chg="mod">
          <ac:chgData name="thibaut fabacher" userId="8f914264-ed43-4d82-9e35-27cad9536d8c" providerId="ADAL" clId="{402535A1-CB7D-43AF-BB77-D88ADE566B14}" dt="2021-04-26T14:54:17.242" v="2839"/>
          <ac:spMkLst>
            <pc:docMk/>
            <pc:sldMk cId="690754562" sldId="288"/>
            <ac:spMk id="24" creationId="{0BE0403E-A1A7-456F-8C1F-8B70595D8ADB}"/>
          </ac:spMkLst>
        </pc:spChg>
        <pc:spChg chg="mod">
          <ac:chgData name="thibaut fabacher" userId="8f914264-ed43-4d82-9e35-27cad9536d8c" providerId="ADAL" clId="{402535A1-CB7D-43AF-BB77-D88ADE566B14}" dt="2021-04-26T14:54:17.242" v="2839"/>
          <ac:spMkLst>
            <pc:docMk/>
            <pc:sldMk cId="690754562" sldId="288"/>
            <ac:spMk id="29" creationId="{9B50D535-1B0F-4D05-ACDB-D9E05E87021A}"/>
          </ac:spMkLst>
        </pc:spChg>
        <pc:spChg chg="mod">
          <ac:chgData name="thibaut fabacher" userId="8f914264-ed43-4d82-9e35-27cad9536d8c" providerId="ADAL" clId="{402535A1-CB7D-43AF-BB77-D88ADE566B14}" dt="2021-04-26T14:54:17.242" v="2839"/>
          <ac:spMkLst>
            <pc:docMk/>
            <pc:sldMk cId="690754562" sldId="288"/>
            <ac:spMk id="35" creationId="{B8F12BB6-0B84-4542-B732-4EA1F0F9B447}"/>
          </ac:spMkLst>
        </pc:spChg>
        <pc:spChg chg="mod">
          <ac:chgData name="thibaut fabacher" userId="8f914264-ed43-4d82-9e35-27cad9536d8c" providerId="ADAL" clId="{402535A1-CB7D-43AF-BB77-D88ADE566B14}" dt="2021-04-26T14:54:17.456" v="2840"/>
          <ac:spMkLst>
            <pc:docMk/>
            <pc:sldMk cId="690754562" sldId="288"/>
            <ac:spMk id="38" creationId="{0AB65672-E5BB-41AB-9443-A9F157D90565}"/>
          </ac:spMkLst>
        </pc:spChg>
        <pc:spChg chg="mod">
          <ac:chgData name="thibaut fabacher" userId="8f914264-ed43-4d82-9e35-27cad9536d8c" providerId="ADAL" clId="{402535A1-CB7D-43AF-BB77-D88ADE566B14}" dt="2021-04-26T14:54:17.456" v="2840"/>
          <ac:spMkLst>
            <pc:docMk/>
            <pc:sldMk cId="690754562" sldId="288"/>
            <ac:spMk id="39" creationId="{C686CBAA-6909-40AF-9A6A-65767500F877}"/>
          </ac:spMkLst>
        </pc:spChg>
        <pc:spChg chg="mod">
          <ac:chgData name="thibaut fabacher" userId="8f914264-ed43-4d82-9e35-27cad9536d8c" providerId="ADAL" clId="{402535A1-CB7D-43AF-BB77-D88ADE566B14}" dt="2021-04-26T14:54:17.456" v="2840"/>
          <ac:spMkLst>
            <pc:docMk/>
            <pc:sldMk cId="690754562" sldId="288"/>
            <ac:spMk id="42" creationId="{7D26CB08-FD0A-4B08-9433-D8E7D8CFABFB}"/>
          </ac:spMkLst>
        </pc:spChg>
        <pc:spChg chg="mod">
          <ac:chgData name="thibaut fabacher" userId="8f914264-ed43-4d82-9e35-27cad9536d8c" providerId="ADAL" clId="{402535A1-CB7D-43AF-BB77-D88ADE566B14}" dt="2021-04-26T14:54:17.456" v="2840"/>
          <ac:spMkLst>
            <pc:docMk/>
            <pc:sldMk cId="690754562" sldId="288"/>
            <ac:spMk id="45" creationId="{E6B83B24-10F8-4FEB-BF63-E6A242C27497}"/>
          </ac:spMkLst>
        </pc:spChg>
        <pc:spChg chg="mod">
          <ac:chgData name="thibaut fabacher" userId="8f914264-ed43-4d82-9e35-27cad9536d8c" providerId="ADAL" clId="{402535A1-CB7D-43AF-BB77-D88ADE566B14}" dt="2021-04-26T14:54:17.651" v="2841"/>
          <ac:spMkLst>
            <pc:docMk/>
            <pc:sldMk cId="690754562" sldId="288"/>
            <ac:spMk id="48" creationId="{4098D31A-DE95-4C12-A2F7-0B24AC40DA4E}"/>
          </ac:spMkLst>
        </pc:spChg>
        <pc:spChg chg="mod">
          <ac:chgData name="thibaut fabacher" userId="8f914264-ed43-4d82-9e35-27cad9536d8c" providerId="ADAL" clId="{402535A1-CB7D-43AF-BB77-D88ADE566B14}" dt="2021-04-26T14:54:17.651" v="2841"/>
          <ac:spMkLst>
            <pc:docMk/>
            <pc:sldMk cId="690754562" sldId="288"/>
            <ac:spMk id="49" creationId="{A361A645-F15B-43DF-85BB-0BF8E0BDEA63}"/>
          </ac:spMkLst>
        </pc:spChg>
        <pc:spChg chg="mod">
          <ac:chgData name="thibaut fabacher" userId="8f914264-ed43-4d82-9e35-27cad9536d8c" providerId="ADAL" clId="{402535A1-CB7D-43AF-BB77-D88ADE566B14}" dt="2021-04-26T14:54:17.651" v="2841"/>
          <ac:spMkLst>
            <pc:docMk/>
            <pc:sldMk cId="690754562" sldId="288"/>
            <ac:spMk id="52" creationId="{CF4D00E1-5BFD-4979-89EC-6D1D5CB43DAC}"/>
          </ac:spMkLst>
        </pc:spChg>
        <pc:spChg chg="add del mod">
          <ac:chgData name="thibaut fabacher" userId="8f914264-ed43-4d82-9e35-27cad9536d8c" providerId="ADAL" clId="{402535A1-CB7D-43AF-BB77-D88ADE566B14}" dt="2021-04-26T14:56:55.682" v="2880" actId="20577"/>
          <ac:spMkLst>
            <pc:docMk/>
            <pc:sldMk cId="690754562" sldId="288"/>
            <ac:spMk id="55" creationId="{015D6B5B-6811-413E-AEC1-FEB7F01582B9}"/>
          </ac:spMkLst>
        </pc:spChg>
        <pc:spChg chg="mod">
          <ac:chgData name="thibaut fabacher" userId="8f914264-ed43-4d82-9e35-27cad9536d8c" providerId="ADAL" clId="{402535A1-CB7D-43AF-BB77-D88ADE566B14}" dt="2021-04-26T14:54:17.820" v="2842"/>
          <ac:spMkLst>
            <pc:docMk/>
            <pc:sldMk cId="690754562" sldId="288"/>
            <ac:spMk id="58" creationId="{ADE7F622-25BD-4EE7-A22C-53556A0FE249}"/>
          </ac:spMkLst>
        </pc:spChg>
        <pc:spChg chg="mod">
          <ac:chgData name="thibaut fabacher" userId="8f914264-ed43-4d82-9e35-27cad9536d8c" providerId="ADAL" clId="{402535A1-CB7D-43AF-BB77-D88ADE566B14}" dt="2021-04-26T14:54:17.820" v="2842"/>
          <ac:spMkLst>
            <pc:docMk/>
            <pc:sldMk cId="690754562" sldId="288"/>
            <ac:spMk id="59" creationId="{61F61628-0875-458F-ADE0-94888433BAFE}"/>
          </ac:spMkLst>
        </pc:spChg>
        <pc:spChg chg="mod">
          <ac:chgData name="thibaut fabacher" userId="8f914264-ed43-4d82-9e35-27cad9536d8c" providerId="ADAL" clId="{402535A1-CB7D-43AF-BB77-D88ADE566B14}" dt="2021-04-26T14:54:17.820" v="2842"/>
          <ac:spMkLst>
            <pc:docMk/>
            <pc:sldMk cId="690754562" sldId="288"/>
            <ac:spMk id="62" creationId="{0ACCA86D-663E-44CE-95FE-7A8BDED459C1}"/>
          </ac:spMkLst>
        </pc:spChg>
        <pc:spChg chg="add del mod">
          <ac:chgData name="thibaut fabacher" userId="8f914264-ed43-4d82-9e35-27cad9536d8c" providerId="ADAL" clId="{402535A1-CB7D-43AF-BB77-D88ADE566B14}" dt="2021-04-26T14:56:55.835" v="2881" actId="478"/>
          <ac:spMkLst>
            <pc:docMk/>
            <pc:sldMk cId="690754562" sldId="288"/>
            <ac:spMk id="65" creationId="{6066512F-9D4B-40B2-A6A4-73B4AC739BA0}"/>
          </ac:spMkLst>
        </pc:spChg>
        <pc:spChg chg="mod">
          <ac:chgData name="thibaut fabacher" userId="8f914264-ed43-4d82-9e35-27cad9536d8c" providerId="ADAL" clId="{402535A1-CB7D-43AF-BB77-D88ADE566B14}" dt="2021-04-26T14:54:17.989" v="2843"/>
          <ac:spMkLst>
            <pc:docMk/>
            <pc:sldMk cId="690754562" sldId="288"/>
            <ac:spMk id="68" creationId="{1FBB056C-A9B4-42B6-BCFA-F072C3A8948F}"/>
          </ac:spMkLst>
        </pc:spChg>
        <pc:spChg chg="mod">
          <ac:chgData name="thibaut fabacher" userId="8f914264-ed43-4d82-9e35-27cad9536d8c" providerId="ADAL" clId="{402535A1-CB7D-43AF-BB77-D88ADE566B14}" dt="2021-04-26T14:54:17.989" v="2843"/>
          <ac:spMkLst>
            <pc:docMk/>
            <pc:sldMk cId="690754562" sldId="288"/>
            <ac:spMk id="69" creationId="{48E58E74-BC7B-464E-98CA-0ECC106F9246}"/>
          </ac:spMkLst>
        </pc:spChg>
        <pc:spChg chg="mod">
          <ac:chgData name="thibaut fabacher" userId="8f914264-ed43-4d82-9e35-27cad9536d8c" providerId="ADAL" clId="{402535A1-CB7D-43AF-BB77-D88ADE566B14}" dt="2021-04-26T14:54:17.989" v="2843"/>
          <ac:spMkLst>
            <pc:docMk/>
            <pc:sldMk cId="690754562" sldId="288"/>
            <ac:spMk id="72" creationId="{ADD8B269-DC5D-42C1-BB11-0656ADFF58FB}"/>
          </ac:spMkLst>
        </pc:spChg>
        <pc:spChg chg="add del mod">
          <ac:chgData name="thibaut fabacher" userId="8f914264-ed43-4d82-9e35-27cad9536d8c" providerId="ADAL" clId="{402535A1-CB7D-43AF-BB77-D88ADE566B14}" dt="2021-04-26T14:56:56.015" v="2882" actId="478"/>
          <ac:spMkLst>
            <pc:docMk/>
            <pc:sldMk cId="690754562" sldId="288"/>
            <ac:spMk id="75" creationId="{EE6E7D42-6BC9-4C4F-A76F-1B2012657C54}"/>
          </ac:spMkLst>
        </pc:spChg>
        <pc:spChg chg="add del mod">
          <ac:chgData name="thibaut fabacher" userId="8f914264-ed43-4d82-9e35-27cad9536d8c" providerId="ADAL" clId="{402535A1-CB7D-43AF-BB77-D88ADE566B14}" dt="2021-04-26T14:56:14.901" v="2868"/>
          <ac:spMkLst>
            <pc:docMk/>
            <pc:sldMk cId="690754562" sldId="288"/>
            <ac:spMk id="77" creationId="{331491CD-0F19-46E4-9F72-246809369AA4}"/>
          </ac:spMkLst>
        </pc:spChg>
        <pc:grpChg chg="add mod">
          <ac:chgData name="thibaut fabacher" userId="8f914264-ed43-4d82-9e35-27cad9536d8c" providerId="ADAL" clId="{402535A1-CB7D-43AF-BB77-D88ADE566B14}" dt="2021-04-26T14:54:17.242" v="2839"/>
          <ac:grpSpMkLst>
            <pc:docMk/>
            <pc:sldMk cId="690754562" sldId="288"/>
            <ac:grpSpMk id="20" creationId="{30022E09-AE82-4271-BECE-BB79226B2C42}"/>
          </ac:grpSpMkLst>
        </pc:grpChg>
        <pc:grpChg chg="add mod">
          <ac:chgData name="thibaut fabacher" userId="8f914264-ed43-4d82-9e35-27cad9536d8c" providerId="ADAL" clId="{402535A1-CB7D-43AF-BB77-D88ADE566B14}" dt="2021-04-26T14:54:17.456" v="2840"/>
          <ac:grpSpMkLst>
            <pc:docMk/>
            <pc:sldMk cId="690754562" sldId="288"/>
            <ac:grpSpMk id="37" creationId="{DA02E254-1AF9-4AA7-8940-F05A5B7EDA3F}"/>
          </ac:grpSpMkLst>
        </pc:grpChg>
        <pc:grpChg chg="add mod">
          <ac:chgData name="thibaut fabacher" userId="8f914264-ed43-4d82-9e35-27cad9536d8c" providerId="ADAL" clId="{402535A1-CB7D-43AF-BB77-D88ADE566B14}" dt="2021-04-26T14:54:17.651" v="2841"/>
          <ac:grpSpMkLst>
            <pc:docMk/>
            <pc:sldMk cId="690754562" sldId="288"/>
            <ac:grpSpMk id="47" creationId="{4F0CFBC5-33E8-4093-A88D-83402CC4F4D4}"/>
          </ac:grpSpMkLst>
        </pc:grpChg>
        <pc:grpChg chg="add mod">
          <ac:chgData name="thibaut fabacher" userId="8f914264-ed43-4d82-9e35-27cad9536d8c" providerId="ADAL" clId="{402535A1-CB7D-43AF-BB77-D88ADE566B14}" dt="2021-04-26T14:54:17.820" v="2842"/>
          <ac:grpSpMkLst>
            <pc:docMk/>
            <pc:sldMk cId="690754562" sldId="288"/>
            <ac:grpSpMk id="57" creationId="{84473B49-9CF9-4AA7-87D5-9159932C2A5B}"/>
          </ac:grpSpMkLst>
        </pc:grpChg>
        <pc:grpChg chg="add mod">
          <ac:chgData name="thibaut fabacher" userId="8f914264-ed43-4d82-9e35-27cad9536d8c" providerId="ADAL" clId="{402535A1-CB7D-43AF-BB77-D88ADE566B14}" dt="2021-04-26T14:54:17.989" v="2843"/>
          <ac:grpSpMkLst>
            <pc:docMk/>
            <pc:sldMk cId="690754562" sldId="288"/>
            <ac:grpSpMk id="67" creationId="{024B19FC-AD2A-4559-88F1-AFA8CE345001}"/>
          </ac:grpSpMkLst>
        </pc:grpChg>
        <pc:cxnChg chg="mod">
          <ac:chgData name="thibaut fabacher" userId="8f914264-ed43-4d82-9e35-27cad9536d8c" providerId="ADAL" clId="{402535A1-CB7D-43AF-BB77-D88ADE566B14}" dt="2021-04-26T14:54:17.242" v="2839"/>
          <ac:cxnSpMkLst>
            <pc:docMk/>
            <pc:sldMk cId="690754562" sldId="288"/>
            <ac:cxnSpMk id="27" creationId="{7BD0D7F2-1806-401A-8491-699C9BBF6344}"/>
          </ac:cxnSpMkLst>
        </pc:cxnChg>
        <pc:cxnChg chg="mod">
          <ac:chgData name="thibaut fabacher" userId="8f914264-ed43-4d82-9e35-27cad9536d8c" providerId="ADAL" clId="{402535A1-CB7D-43AF-BB77-D88ADE566B14}" dt="2021-04-26T14:54:17.242" v="2839"/>
          <ac:cxnSpMkLst>
            <pc:docMk/>
            <pc:sldMk cId="690754562" sldId="288"/>
            <ac:cxnSpMk id="28" creationId="{E49830D5-38DA-4C9D-B60E-B986B4AF086C}"/>
          </ac:cxnSpMkLst>
        </pc:cxnChg>
        <pc:cxnChg chg="mod">
          <ac:chgData name="thibaut fabacher" userId="8f914264-ed43-4d82-9e35-27cad9536d8c" providerId="ADAL" clId="{402535A1-CB7D-43AF-BB77-D88ADE566B14}" dt="2021-04-26T14:54:17.242" v="2839"/>
          <ac:cxnSpMkLst>
            <pc:docMk/>
            <pc:sldMk cId="690754562" sldId="288"/>
            <ac:cxnSpMk id="32" creationId="{1999FAB6-157A-4F4B-9C24-1B87311EC3AC}"/>
          </ac:cxnSpMkLst>
        </pc:cxnChg>
        <pc:cxnChg chg="mod">
          <ac:chgData name="thibaut fabacher" userId="8f914264-ed43-4d82-9e35-27cad9536d8c" providerId="ADAL" clId="{402535A1-CB7D-43AF-BB77-D88ADE566B14}" dt="2021-04-26T14:54:17.242" v="2839"/>
          <ac:cxnSpMkLst>
            <pc:docMk/>
            <pc:sldMk cId="690754562" sldId="288"/>
            <ac:cxnSpMk id="33" creationId="{84AF1E18-61F4-42FA-A9D9-84AF8BE4B13F}"/>
          </ac:cxnSpMkLst>
        </pc:cxnChg>
        <pc:cxnChg chg="mod">
          <ac:chgData name="thibaut fabacher" userId="8f914264-ed43-4d82-9e35-27cad9536d8c" providerId="ADAL" clId="{402535A1-CB7D-43AF-BB77-D88ADE566B14}" dt="2021-04-26T14:54:17.242" v="2839"/>
          <ac:cxnSpMkLst>
            <pc:docMk/>
            <pc:sldMk cId="690754562" sldId="288"/>
            <ac:cxnSpMk id="36" creationId="{896ECB05-0AB9-4199-8B40-4A2D464FCE04}"/>
          </ac:cxnSpMkLst>
        </pc:cxnChg>
        <pc:cxnChg chg="mod">
          <ac:chgData name="thibaut fabacher" userId="8f914264-ed43-4d82-9e35-27cad9536d8c" providerId="ADAL" clId="{402535A1-CB7D-43AF-BB77-D88ADE566B14}" dt="2021-04-26T14:54:17.456" v="2840"/>
          <ac:cxnSpMkLst>
            <pc:docMk/>
            <pc:sldMk cId="690754562" sldId="288"/>
            <ac:cxnSpMk id="40" creationId="{69A53548-F9BD-4A9F-B81D-ABF1EF25CC73}"/>
          </ac:cxnSpMkLst>
        </pc:cxnChg>
        <pc:cxnChg chg="mod">
          <ac:chgData name="thibaut fabacher" userId="8f914264-ed43-4d82-9e35-27cad9536d8c" providerId="ADAL" clId="{402535A1-CB7D-43AF-BB77-D88ADE566B14}" dt="2021-04-26T14:54:17.456" v="2840"/>
          <ac:cxnSpMkLst>
            <pc:docMk/>
            <pc:sldMk cId="690754562" sldId="288"/>
            <ac:cxnSpMk id="41" creationId="{17586D72-FF7F-43E0-9FFB-64B2703D9A5F}"/>
          </ac:cxnSpMkLst>
        </pc:cxnChg>
        <pc:cxnChg chg="mod">
          <ac:chgData name="thibaut fabacher" userId="8f914264-ed43-4d82-9e35-27cad9536d8c" providerId="ADAL" clId="{402535A1-CB7D-43AF-BB77-D88ADE566B14}" dt="2021-04-26T14:54:17.456" v="2840"/>
          <ac:cxnSpMkLst>
            <pc:docMk/>
            <pc:sldMk cId="690754562" sldId="288"/>
            <ac:cxnSpMk id="43" creationId="{26CB7DB4-1E6B-4D27-AE2B-89780A33CECF}"/>
          </ac:cxnSpMkLst>
        </pc:cxnChg>
        <pc:cxnChg chg="mod">
          <ac:chgData name="thibaut fabacher" userId="8f914264-ed43-4d82-9e35-27cad9536d8c" providerId="ADAL" clId="{402535A1-CB7D-43AF-BB77-D88ADE566B14}" dt="2021-04-26T14:54:17.456" v="2840"/>
          <ac:cxnSpMkLst>
            <pc:docMk/>
            <pc:sldMk cId="690754562" sldId="288"/>
            <ac:cxnSpMk id="44" creationId="{09B21657-40C9-4B48-8561-30B125CDE475}"/>
          </ac:cxnSpMkLst>
        </pc:cxnChg>
        <pc:cxnChg chg="mod">
          <ac:chgData name="thibaut fabacher" userId="8f914264-ed43-4d82-9e35-27cad9536d8c" providerId="ADAL" clId="{402535A1-CB7D-43AF-BB77-D88ADE566B14}" dt="2021-04-26T14:54:17.456" v="2840"/>
          <ac:cxnSpMkLst>
            <pc:docMk/>
            <pc:sldMk cId="690754562" sldId="288"/>
            <ac:cxnSpMk id="46" creationId="{30B035D1-E612-42FB-917C-53E7E9517A76}"/>
          </ac:cxnSpMkLst>
        </pc:cxnChg>
        <pc:cxnChg chg="mod">
          <ac:chgData name="thibaut fabacher" userId="8f914264-ed43-4d82-9e35-27cad9536d8c" providerId="ADAL" clId="{402535A1-CB7D-43AF-BB77-D88ADE566B14}" dt="2021-04-26T14:54:17.651" v="2841"/>
          <ac:cxnSpMkLst>
            <pc:docMk/>
            <pc:sldMk cId="690754562" sldId="288"/>
            <ac:cxnSpMk id="50" creationId="{8411F614-344E-4284-93EB-FC10E64A8AB8}"/>
          </ac:cxnSpMkLst>
        </pc:cxnChg>
        <pc:cxnChg chg="mod">
          <ac:chgData name="thibaut fabacher" userId="8f914264-ed43-4d82-9e35-27cad9536d8c" providerId="ADAL" clId="{402535A1-CB7D-43AF-BB77-D88ADE566B14}" dt="2021-04-26T14:54:17.651" v="2841"/>
          <ac:cxnSpMkLst>
            <pc:docMk/>
            <pc:sldMk cId="690754562" sldId="288"/>
            <ac:cxnSpMk id="51" creationId="{0E8252D0-B3E9-402B-9861-8C86BF62F11B}"/>
          </ac:cxnSpMkLst>
        </pc:cxnChg>
        <pc:cxnChg chg="mod">
          <ac:chgData name="thibaut fabacher" userId="8f914264-ed43-4d82-9e35-27cad9536d8c" providerId="ADAL" clId="{402535A1-CB7D-43AF-BB77-D88ADE566B14}" dt="2021-04-26T14:54:17.651" v="2841"/>
          <ac:cxnSpMkLst>
            <pc:docMk/>
            <pc:sldMk cId="690754562" sldId="288"/>
            <ac:cxnSpMk id="53" creationId="{15F1CAE4-4955-469B-A977-613B5F5538D9}"/>
          </ac:cxnSpMkLst>
        </pc:cxnChg>
        <pc:cxnChg chg="mod">
          <ac:chgData name="thibaut fabacher" userId="8f914264-ed43-4d82-9e35-27cad9536d8c" providerId="ADAL" clId="{402535A1-CB7D-43AF-BB77-D88ADE566B14}" dt="2021-04-26T14:54:17.651" v="2841"/>
          <ac:cxnSpMkLst>
            <pc:docMk/>
            <pc:sldMk cId="690754562" sldId="288"/>
            <ac:cxnSpMk id="54" creationId="{B804B436-E306-4C19-97F2-DFB5CF35E99F}"/>
          </ac:cxnSpMkLst>
        </pc:cxnChg>
        <pc:cxnChg chg="mod">
          <ac:chgData name="thibaut fabacher" userId="8f914264-ed43-4d82-9e35-27cad9536d8c" providerId="ADAL" clId="{402535A1-CB7D-43AF-BB77-D88ADE566B14}" dt="2021-04-26T14:56:55.498" v="2879" actId="478"/>
          <ac:cxnSpMkLst>
            <pc:docMk/>
            <pc:sldMk cId="690754562" sldId="288"/>
            <ac:cxnSpMk id="56" creationId="{2505FBD8-FBD2-416C-8D34-90F5F4403984}"/>
          </ac:cxnSpMkLst>
        </pc:cxnChg>
        <pc:cxnChg chg="mod">
          <ac:chgData name="thibaut fabacher" userId="8f914264-ed43-4d82-9e35-27cad9536d8c" providerId="ADAL" clId="{402535A1-CB7D-43AF-BB77-D88ADE566B14}" dt="2021-04-26T14:54:17.820" v="2842"/>
          <ac:cxnSpMkLst>
            <pc:docMk/>
            <pc:sldMk cId="690754562" sldId="288"/>
            <ac:cxnSpMk id="60" creationId="{12E01C3D-BF25-4AD1-BAD4-CCBD4A4F0496}"/>
          </ac:cxnSpMkLst>
        </pc:cxnChg>
        <pc:cxnChg chg="mod">
          <ac:chgData name="thibaut fabacher" userId="8f914264-ed43-4d82-9e35-27cad9536d8c" providerId="ADAL" clId="{402535A1-CB7D-43AF-BB77-D88ADE566B14}" dt="2021-04-26T14:54:17.820" v="2842"/>
          <ac:cxnSpMkLst>
            <pc:docMk/>
            <pc:sldMk cId="690754562" sldId="288"/>
            <ac:cxnSpMk id="61" creationId="{957BD596-5C1B-4EDB-A750-32B5B80E5193}"/>
          </ac:cxnSpMkLst>
        </pc:cxnChg>
        <pc:cxnChg chg="mod">
          <ac:chgData name="thibaut fabacher" userId="8f914264-ed43-4d82-9e35-27cad9536d8c" providerId="ADAL" clId="{402535A1-CB7D-43AF-BB77-D88ADE566B14}" dt="2021-04-26T14:54:17.820" v="2842"/>
          <ac:cxnSpMkLst>
            <pc:docMk/>
            <pc:sldMk cId="690754562" sldId="288"/>
            <ac:cxnSpMk id="63" creationId="{FF98FA51-01E8-4820-A9A8-161FF785C5B7}"/>
          </ac:cxnSpMkLst>
        </pc:cxnChg>
        <pc:cxnChg chg="mod">
          <ac:chgData name="thibaut fabacher" userId="8f914264-ed43-4d82-9e35-27cad9536d8c" providerId="ADAL" clId="{402535A1-CB7D-43AF-BB77-D88ADE566B14}" dt="2021-04-26T14:54:17.820" v="2842"/>
          <ac:cxnSpMkLst>
            <pc:docMk/>
            <pc:sldMk cId="690754562" sldId="288"/>
            <ac:cxnSpMk id="64" creationId="{CC52E3AC-E725-4440-93AC-2FA86B269E07}"/>
          </ac:cxnSpMkLst>
        </pc:cxnChg>
        <pc:cxnChg chg="mod">
          <ac:chgData name="thibaut fabacher" userId="8f914264-ed43-4d82-9e35-27cad9536d8c" providerId="ADAL" clId="{402535A1-CB7D-43AF-BB77-D88ADE566B14}" dt="2021-04-26T14:56:55.835" v="2881" actId="478"/>
          <ac:cxnSpMkLst>
            <pc:docMk/>
            <pc:sldMk cId="690754562" sldId="288"/>
            <ac:cxnSpMk id="66" creationId="{676A340C-423F-4A1C-84B0-C4C7874B3CDD}"/>
          </ac:cxnSpMkLst>
        </pc:cxnChg>
        <pc:cxnChg chg="mod">
          <ac:chgData name="thibaut fabacher" userId="8f914264-ed43-4d82-9e35-27cad9536d8c" providerId="ADAL" clId="{402535A1-CB7D-43AF-BB77-D88ADE566B14}" dt="2021-04-26T14:54:17.989" v="2843"/>
          <ac:cxnSpMkLst>
            <pc:docMk/>
            <pc:sldMk cId="690754562" sldId="288"/>
            <ac:cxnSpMk id="70" creationId="{E97270D5-0F2E-4D2E-BC4E-813E8D0DA484}"/>
          </ac:cxnSpMkLst>
        </pc:cxnChg>
        <pc:cxnChg chg="mod">
          <ac:chgData name="thibaut fabacher" userId="8f914264-ed43-4d82-9e35-27cad9536d8c" providerId="ADAL" clId="{402535A1-CB7D-43AF-BB77-D88ADE566B14}" dt="2021-04-26T14:54:17.989" v="2843"/>
          <ac:cxnSpMkLst>
            <pc:docMk/>
            <pc:sldMk cId="690754562" sldId="288"/>
            <ac:cxnSpMk id="71" creationId="{0521F0EC-F02F-4134-A2BE-C15F95F40537}"/>
          </ac:cxnSpMkLst>
        </pc:cxnChg>
        <pc:cxnChg chg="mod">
          <ac:chgData name="thibaut fabacher" userId="8f914264-ed43-4d82-9e35-27cad9536d8c" providerId="ADAL" clId="{402535A1-CB7D-43AF-BB77-D88ADE566B14}" dt="2021-04-26T14:54:17.989" v="2843"/>
          <ac:cxnSpMkLst>
            <pc:docMk/>
            <pc:sldMk cId="690754562" sldId="288"/>
            <ac:cxnSpMk id="73" creationId="{8F8B65A2-7932-41E0-BC15-A613B6A8BC89}"/>
          </ac:cxnSpMkLst>
        </pc:cxnChg>
        <pc:cxnChg chg="mod">
          <ac:chgData name="thibaut fabacher" userId="8f914264-ed43-4d82-9e35-27cad9536d8c" providerId="ADAL" clId="{402535A1-CB7D-43AF-BB77-D88ADE566B14}" dt="2021-04-26T14:54:17.989" v="2843"/>
          <ac:cxnSpMkLst>
            <pc:docMk/>
            <pc:sldMk cId="690754562" sldId="288"/>
            <ac:cxnSpMk id="74" creationId="{AB48DF4C-099F-40EC-ADAA-3AEA63AF598D}"/>
          </ac:cxnSpMkLst>
        </pc:cxnChg>
        <pc:cxnChg chg="mod">
          <ac:chgData name="thibaut fabacher" userId="8f914264-ed43-4d82-9e35-27cad9536d8c" providerId="ADAL" clId="{402535A1-CB7D-43AF-BB77-D88ADE566B14}" dt="2021-04-26T14:56:56.015" v="2882" actId="478"/>
          <ac:cxnSpMkLst>
            <pc:docMk/>
            <pc:sldMk cId="690754562" sldId="288"/>
            <ac:cxnSpMk id="76" creationId="{6D5CE40F-16ED-4991-831B-FCD695B0A55E}"/>
          </ac:cxnSpMkLst>
        </pc:cxnChg>
        <pc:cxnChg chg="add del mod">
          <ac:chgData name="thibaut fabacher" userId="8f914264-ed43-4d82-9e35-27cad9536d8c" providerId="ADAL" clId="{402535A1-CB7D-43AF-BB77-D88ADE566B14}" dt="2021-04-26T14:59:16.870" v="2989" actId="478"/>
          <ac:cxnSpMkLst>
            <pc:docMk/>
            <pc:sldMk cId="690754562" sldId="288"/>
            <ac:cxnSpMk id="78" creationId="{CC3E27B9-6096-463F-9F15-8720450C0D59}"/>
          </ac:cxnSpMkLst>
        </pc:cxnChg>
        <pc:cxnChg chg="add del mod">
          <ac:chgData name="thibaut fabacher" userId="8f914264-ed43-4d82-9e35-27cad9536d8c" providerId="ADAL" clId="{402535A1-CB7D-43AF-BB77-D88ADE566B14}" dt="2021-04-26T14:59:16.186" v="2988" actId="478"/>
          <ac:cxnSpMkLst>
            <pc:docMk/>
            <pc:sldMk cId="690754562" sldId="288"/>
            <ac:cxnSpMk id="80" creationId="{FBB87860-26B7-448D-858F-F5366171BCF9}"/>
          </ac:cxnSpMkLst>
        </pc:cxnChg>
      </pc:sldChg>
      <pc:sldChg chg="add modAnim">
        <pc:chgData name="thibaut fabacher" userId="8f914264-ed43-4d82-9e35-27cad9536d8c" providerId="ADAL" clId="{402535A1-CB7D-43AF-BB77-D88ADE566B14}" dt="2021-04-26T15:02:24.716" v="2995"/>
        <pc:sldMkLst>
          <pc:docMk/>
          <pc:sldMk cId="3255120614" sldId="289"/>
        </pc:sldMkLst>
      </pc:sldChg>
      <pc:sldChg chg="addSp modSp new mod modClrScheme chgLayout">
        <pc:chgData name="thibaut fabacher" userId="8f914264-ed43-4d82-9e35-27cad9536d8c" providerId="ADAL" clId="{402535A1-CB7D-43AF-BB77-D88ADE566B14}" dt="2021-04-26T15:04:49.165" v="3101" actId="1076"/>
        <pc:sldMkLst>
          <pc:docMk/>
          <pc:sldMk cId="401594387" sldId="290"/>
        </pc:sldMkLst>
        <pc:spChg chg="add mod">
          <ac:chgData name="thibaut fabacher" userId="8f914264-ed43-4d82-9e35-27cad9536d8c" providerId="ADAL" clId="{402535A1-CB7D-43AF-BB77-D88ADE566B14}" dt="2021-04-26T15:04:09.091" v="3027" actId="20577"/>
          <ac:spMkLst>
            <pc:docMk/>
            <pc:sldMk cId="401594387" sldId="290"/>
            <ac:spMk id="2" creationId="{085AAE78-63E3-4481-A48A-47C90CE9280E}"/>
          </ac:spMkLst>
        </pc:spChg>
        <pc:spChg chg="add mod">
          <ac:chgData name="thibaut fabacher" userId="8f914264-ed43-4d82-9e35-27cad9536d8c" providerId="ADAL" clId="{402535A1-CB7D-43AF-BB77-D88ADE566B14}" dt="2021-04-26T15:04:34.728" v="3099" actId="20577"/>
          <ac:spMkLst>
            <pc:docMk/>
            <pc:sldMk cId="401594387" sldId="290"/>
            <ac:spMk id="3" creationId="{2875A3B3-6BBD-4F18-8F94-A7B6B88166E4}"/>
          </ac:spMkLst>
        </pc:spChg>
        <pc:picChg chg="add mod">
          <ac:chgData name="thibaut fabacher" userId="8f914264-ed43-4d82-9e35-27cad9536d8c" providerId="ADAL" clId="{402535A1-CB7D-43AF-BB77-D88ADE566B14}" dt="2021-04-26T15:04:49.165" v="3101" actId="1076"/>
          <ac:picMkLst>
            <pc:docMk/>
            <pc:sldMk cId="401594387" sldId="290"/>
            <ac:picMk id="5" creationId="{DAE25CAB-A8A1-423F-B505-750F9127062F}"/>
          </ac:picMkLst>
        </pc:picChg>
      </pc:sldChg>
      <pc:sldChg chg="addSp delSp modSp new mod">
        <pc:chgData name="thibaut fabacher" userId="8f914264-ed43-4d82-9e35-27cad9536d8c" providerId="ADAL" clId="{402535A1-CB7D-43AF-BB77-D88ADE566B14}" dt="2021-04-26T15:05:19.272" v="3123" actId="22"/>
        <pc:sldMkLst>
          <pc:docMk/>
          <pc:sldMk cId="705381304" sldId="291"/>
        </pc:sldMkLst>
        <pc:spChg chg="mod">
          <ac:chgData name="thibaut fabacher" userId="8f914264-ed43-4d82-9e35-27cad9536d8c" providerId="ADAL" clId="{402535A1-CB7D-43AF-BB77-D88ADE566B14}" dt="2021-04-26T15:05:11.839" v="3122" actId="20577"/>
          <ac:spMkLst>
            <pc:docMk/>
            <pc:sldMk cId="705381304" sldId="291"/>
            <ac:spMk id="2" creationId="{8FC000EC-74C0-49CA-A758-922D7E34E6F8}"/>
          </ac:spMkLst>
        </pc:spChg>
        <pc:spChg chg="del">
          <ac:chgData name="thibaut fabacher" userId="8f914264-ed43-4d82-9e35-27cad9536d8c" providerId="ADAL" clId="{402535A1-CB7D-43AF-BB77-D88ADE566B14}" dt="2021-04-26T15:05:19.272" v="3123" actId="22"/>
          <ac:spMkLst>
            <pc:docMk/>
            <pc:sldMk cId="705381304" sldId="291"/>
            <ac:spMk id="3" creationId="{F13F928C-6524-4EF7-BD88-0B7EE5217276}"/>
          </ac:spMkLst>
        </pc:spChg>
        <pc:picChg chg="add mod ord">
          <ac:chgData name="thibaut fabacher" userId="8f914264-ed43-4d82-9e35-27cad9536d8c" providerId="ADAL" clId="{402535A1-CB7D-43AF-BB77-D88ADE566B14}" dt="2021-04-26T15:05:19.272" v="3123" actId="22"/>
          <ac:picMkLst>
            <pc:docMk/>
            <pc:sldMk cId="705381304" sldId="291"/>
            <ac:picMk id="5" creationId="{DB44A9FF-E1BE-4475-A061-DF3CAC4F841D}"/>
          </ac:picMkLst>
        </pc:picChg>
      </pc:sldChg>
      <pc:sldChg chg="addSp modSp new mod">
        <pc:chgData name="thibaut fabacher" userId="8f914264-ed43-4d82-9e35-27cad9536d8c" providerId="ADAL" clId="{402535A1-CB7D-43AF-BB77-D88ADE566B14}" dt="2021-04-26T15:06:34.088" v="3143" actId="1076"/>
        <pc:sldMkLst>
          <pc:docMk/>
          <pc:sldMk cId="1302181255" sldId="292"/>
        </pc:sldMkLst>
        <pc:spChg chg="mod">
          <ac:chgData name="thibaut fabacher" userId="8f914264-ed43-4d82-9e35-27cad9536d8c" providerId="ADAL" clId="{402535A1-CB7D-43AF-BB77-D88ADE566B14}" dt="2021-04-26T15:06:30.460" v="3141" actId="20577"/>
          <ac:spMkLst>
            <pc:docMk/>
            <pc:sldMk cId="1302181255" sldId="292"/>
            <ac:spMk id="2" creationId="{F99737AD-B35A-4866-9E6E-AEBC7F96CF98}"/>
          </ac:spMkLst>
        </pc:spChg>
        <pc:picChg chg="add mod">
          <ac:chgData name="thibaut fabacher" userId="8f914264-ed43-4d82-9e35-27cad9536d8c" providerId="ADAL" clId="{402535A1-CB7D-43AF-BB77-D88ADE566B14}" dt="2021-04-26T15:06:34.088" v="3143" actId="1076"/>
          <ac:picMkLst>
            <pc:docMk/>
            <pc:sldMk cId="1302181255" sldId="292"/>
            <ac:picMk id="5" creationId="{E8361207-A801-480D-B52E-6B3F577A8BCD}"/>
          </ac:picMkLst>
        </pc:picChg>
      </pc:sldChg>
      <pc:sldChg chg="addSp delSp modSp new mod setBg modClrScheme addAnim delAnim chgLayout">
        <pc:chgData name="thibaut fabacher" userId="8f914264-ed43-4d82-9e35-27cad9536d8c" providerId="ADAL" clId="{402535A1-CB7D-43AF-BB77-D88ADE566B14}" dt="2021-04-26T15:08:32.140" v="3163" actId="26606"/>
        <pc:sldMkLst>
          <pc:docMk/>
          <pc:sldMk cId="1548657237" sldId="293"/>
        </pc:sldMkLst>
        <pc:spChg chg="mod ord">
          <ac:chgData name="thibaut fabacher" userId="8f914264-ed43-4d82-9e35-27cad9536d8c" providerId="ADAL" clId="{402535A1-CB7D-43AF-BB77-D88ADE566B14}" dt="2021-04-26T15:08:32.140" v="3163" actId="26606"/>
          <ac:spMkLst>
            <pc:docMk/>
            <pc:sldMk cId="1548657237" sldId="293"/>
            <ac:spMk id="2" creationId="{40531F47-4B7E-47AC-B06E-E6696D5BA355}"/>
          </ac:spMkLst>
        </pc:spChg>
        <pc:spChg chg="del">
          <ac:chgData name="thibaut fabacher" userId="8f914264-ed43-4d82-9e35-27cad9536d8c" providerId="ADAL" clId="{402535A1-CB7D-43AF-BB77-D88ADE566B14}" dt="2021-04-26T15:07:49.023" v="3152" actId="700"/>
          <ac:spMkLst>
            <pc:docMk/>
            <pc:sldMk cId="1548657237" sldId="293"/>
            <ac:spMk id="3" creationId="{7724BCB4-9A99-446E-B964-988BDF1FD667}"/>
          </ac:spMkLst>
        </pc:spChg>
        <pc:spChg chg="add del">
          <ac:chgData name="thibaut fabacher" userId="8f914264-ed43-4d82-9e35-27cad9536d8c" providerId="ADAL" clId="{402535A1-CB7D-43AF-BB77-D88ADE566B14}" dt="2021-04-26T15:08:18.523" v="3157" actId="26606"/>
          <ac:spMkLst>
            <pc:docMk/>
            <pc:sldMk cId="1548657237" sldId="293"/>
            <ac:spMk id="20" creationId="{6DC8E2D9-6729-4614-8667-C1016D3182E4}"/>
          </ac:spMkLst>
        </pc:spChg>
        <pc:spChg chg="add del">
          <ac:chgData name="thibaut fabacher" userId="8f914264-ed43-4d82-9e35-27cad9536d8c" providerId="ADAL" clId="{402535A1-CB7D-43AF-BB77-D88ADE566B14}" dt="2021-04-26T15:08:32.140" v="3163" actId="26606"/>
          <ac:spMkLst>
            <pc:docMk/>
            <pc:sldMk cId="1548657237" sldId="293"/>
            <ac:spMk id="44" creationId="{6DC8E2D9-6729-4614-8667-C1016D3182E4}"/>
          </ac:spMkLst>
        </pc:spChg>
        <pc:spChg chg="add">
          <ac:chgData name="thibaut fabacher" userId="8f914264-ed43-4d82-9e35-27cad9536d8c" providerId="ADAL" clId="{402535A1-CB7D-43AF-BB77-D88ADE566B14}" dt="2021-04-26T15:08:32.140" v="3163" actId="26606"/>
          <ac:spMkLst>
            <pc:docMk/>
            <pc:sldMk cId="1548657237" sldId="293"/>
            <ac:spMk id="71" creationId="{6DC8E2D9-6729-4614-8667-C1016D3182E4}"/>
          </ac:spMkLst>
        </pc:spChg>
        <pc:grpChg chg="add del">
          <ac:chgData name="thibaut fabacher" userId="8f914264-ed43-4d82-9e35-27cad9536d8c" providerId="ADAL" clId="{402535A1-CB7D-43AF-BB77-D88ADE566B14}" dt="2021-04-26T15:08:18.523" v="3157" actId="26606"/>
          <ac:grpSpMkLst>
            <pc:docMk/>
            <pc:sldMk cId="1548657237" sldId="293"/>
            <ac:grpSpMk id="8" creationId="{BF4E480B-94D6-46F9-A2B6-B98D311FDC19}"/>
          </ac:grpSpMkLst>
        </pc:grpChg>
        <pc:grpChg chg="add del">
          <ac:chgData name="thibaut fabacher" userId="8f914264-ed43-4d82-9e35-27cad9536d8c" providerId="ADAL" clId="{402535A1-CB7D-43AF-BB77-D88ADE566B14}" dt="2021-04-26T15:08:18.523" v="3157" actId="26606"/>
          <ac:grpSpMkLst>
            <pc:docMk/>
            <pc:sldMk cId="1548657237" sldId="293"/>
            <ac:grpSpMk id="22" creationId="{5697E9DF-ECF5-4EA6-8E3F-160752B8892D}"/>
          </ac:grpSpMkLst>
        </pc:grpChg>
        <pc:grpChg chg="add del">
          <ac:chgData name="thibaut fabacher" userId="8f914264-ed43-4d82-9e35-27cad9536d8c" providerId="ADAL" clId="{402535A1-CB7D-43AF-BB77-D88ADE566B14}" dt="2021-04-26T15:08:32.140" v="3163" actId="26606"/>
          <ac:grpSpMkLst>
            <pc:docMk/>
            <pc:sldMk cId="1548657237" sldId="293"/>
            <ac:grpSpMk id="35" creationId="{BF4E480B-94D6-46F9-A2B6-B98D311FDC19}"/>
          </ac:grpSpMkLst>
        </pc:grpChg>
        <pc:grpChg chg="add del">
          <ac:chgData name="thibaut fabacher" userId="8f914264-ed43-4d82-9e35-27cad9536d8c" providerId="ADAL" clId="{402535A1-CB7D-43AF-BB77-D88ADE566B14}" dt="2021-04-26T15:08:32.140" v="3163" actId="26606"/>
          <ac:grpSpMkLst>
            <pc:docMk/>
            <pc:sldMk cId="1548657237" sldId="293"/>
            <ac:grpSpMk id="46" creationId="{5697E9DF-ECF5-4EA6-8E3F-160752B8892D}"/>
          </ac:grpSpMkLst>
        </pc:grpChg>
        <pc:grpChg chg="add">
          <ac:chgData name="thibaut fabacher" userId="8f914264-ed43-4d82-9e35-27cad9536d8c" providerId="ADAL" clId="{402535A1-CB7D-43AF-BB77-D88ADE566B14}" dt="2021-04-26T15:08:32.140" v="3163" actId="26606"/>
          <ac:grpSpMkLst>
            <pc:docMk/>
            <pc:sldMk cId="1548657237" sldId="293"/>
            <ac:grpSpMk id="59" creationId="{BF4E480B-94D6-46F9-A2B6-B98D311FDC19}"/>
          </ac:grpSpMkLst>
        </pc:grpChg>
        <pc:grpChg chg="add">
          <ac:chgData name="thibaut fabacher" userId="8f914264-ed43-4d82-9e35-27cad9536d8c" providerId="ADAL" clId="{402535A1-CB7D-43AF-BB77-D88ADE566B14}" dt="2021-04-26T15:08:32.140" v="3163" actId="26606"/>
          <ac:grpSpMkLst>
            <pc:docMk/>
            <pc:sldMk cId="1548657237" sldId="293"/>
            <ac:grpSpMk id="73" creationId="{FE5D3E1D-E29B-4EB1-B0BC-8E518A9D19D1}"/>
          </ac:grpSpMkLst>
        </pc:grpChg>
        <pc:picChg chg="add del">
          <ac:chgData name="thibaut fabacher" userId="8f914264-ed43-4d82-9e35-27cad9536d8c" providerId="ADAL" clId="{402535A1-CB7D-43AF-BB77-D88ADE566B14}" dt="2021-04-26T15:08:18.523" v="3157" actId="26606"/>
          <ac:picMkLst>
            <pc:docMk/>
            <pc:sldMk cId="1548657237" sldId="293"/>
            <ac:picMk id="4" creationId="{AFD585A5-5BA0-4564-9864-E35CEB3368A0}"/>
          </ac:picMkLst>
        </pc:picChg>
        <pc:picChg chg="add">
          <ac:chgData name="thibaut fabacher" userId="8f914264-ed43-4d82-9e35-27cad9536d8c" providerId="ADAL" clId="{402535A1-CB7D-43AF-BB77-D88ADE566B14}" dt="2021-04-26T15:08:18.534" v="3158" actId="26606"/>
          <ac:picMkLst>
            <pc:docMk/>
            <pc:sldMk cId="1548657237" sldId="293"/>
            <ac:picMk id="45" creationId="{6FB065C8-8A92-47A7-9846-2174839D736D}"/>
          </ac:picMkLst>
        </pc:picChg>
      </pc:sldChg>
      <pc:sldChg chg="addSp delSp modSp new mod modClrScheme chgLayout">
        <pc:chgData name="thibaut fabacher" userId="8f914264-ed43-4d82-9e35-27cad9536d8c" providerId="ADAL" clId="{402535A1-CB7D-43AF-BB77-D88ADE566B14}" dt="2021-04-26T15:26:14.963" v="3285" actId="27636"/>
        <pc:sldMkLst>
          <pc:docMk/>
          <pc:sldMk cId="1703535860" sldId="294"/>
        </pc:sldMkLst>
        <pc:spChg chg="del mod ord">
          <ac:chgData name="thibaut fabacher" userId="8f914264-ed43-4d82-9e35-27cad9536d8c" providerId="ADAL" clId="{402535A1-CB7D-43AF-BB77-D88ADE566B14}" dt="2021-04-26T15:11:47.593" v="3165" actId="700"/>
          <ac:spMkLst>
            <pc:docMk/>
            <pc:sldMk cId="1703535860" sldId="294"/>
            <ac:spMk id="2" creationId="{268EF0D6-DE4A-44B2-A487-E16E9128E434}"/>
          </ac:spMkLst>
        </pc:spChg>
        <pc:spChg chg="add mod ord">
          <ac:chgData name="thibaut fabacher" userId="8f914264-ed43-4d82-9e35-27cad9536d8c" providerId="ADAL" clId="{402535A1-CB7D-43AF-BB77-D88ADE566B14}" dt="2021-04-26T15:12:23.717" v="3199" actId="20577"/>
          <ac:spMkLst>
            <pc:docMk/>
            <pc:sldMk cId="1703535860" sldId="294"/>
            <ac:spMk id="3" creationId="{958EE9FC-A916-4836-841A-8B7B2C32F4CC}"/>
          </ac:spMkLst>
        </pc:spChg>
        <pc:spChg chg="add mod ord">
          <ac:chgData name="thibaut fabacher" userId="8f914264-ed43-4d82-9e35-27cad9536d8c" providerId="ADAL" clId="{402535A1-CB7D-43AF-BB77-D88ADE566B14}" dt="2021-04-26T15:26:14.963" v="3285" actId="27636"/>
          <ac:spMkLst>
            <pc:docMk/>
            <pc:sldMk cId="1703535860" sldId="294"/>
            <ac:spMk id="4" creationId="{0B44CF1C-E426-414E-BC09-412480BDF1B7}"/>
          </ac:spMkLst>
        </pc:spChg>
      </pc:sldChg>
      <pc:sldChg chg="addSp new mod">
        <pc:chgData name="thibaut fabacher" userId="8f914264-ed43-4d82-9e35-27cad9536d8c" providerId="ADAL" clId="{402535A1-CB7D-43AF-BB77-D88ADE566B14}" dt="2021-04-26T15:26:54.725" v="3286" actId="22"/>
        <pc:sldMkLst>
          <pc:docMk/>
          <pc:sldMk cId="4131030742" sldId="295"/>
        </pc:sldMkLst>
        <pc:picChg chg="add">
          <ac:chgData name="thibaut fabacher" userId="8f914264-ed43-4d82-9e35-27cad9536d8c" providerId="ADAL" clId="{402535A1-CB7D-43AF-BB77-D88ADE566B14}" dt="2021-04-26T15:26:54.725" v="3286" actId="22"/>
          <ac:picMkLst>
            <pc:docMk/>
            <pc:sldMk cId="4131030742" sldId="295"/>
            <ac:picMk id="4" creationId="{4C673799-D940-49C7-85C8-46591769D89E}"/>
          </ac:picMkLst>
        </pc:picChg>
      </pc:sldChg>
      <pc:sldChg chg="modSp add mod">
        <pc:chgData name="thibaut fabacher" userId="8f914264-ed43-4d82-9e35-27cad9536d8c" providerId="ADAL" clId="{402535A1-CB7D-43AF-BB77-D88ADE566B14}" dt="2021-04-26T17:09:24.948" v="3504" actId="313"/>
        <pc:sldMkLst>
          <pc:docMk/>
          <pc:sldMk cId="1717535249" sldId="296"/>
        </pc:sldMkLst>
        <pc:spChg chg="mod">
          <ac:chgData name="thibaut fabacher" userId="8f914264-ed43-4d82-9e35-27cad9536d8c" providerId="ADAL" clId="{402535A1-CB7D-43AF-BB77-D88ADE566B14}" dt="2021-04-26T17:05:44.053" v="3313" actId="20577"/>
          <ac:spMkLst>
            <pc:docMk/>
            <pc:sldMk cId="1717535249" sldId="296"/>
            <ac:spMk id="3" creationId="{958EE9FC-A916-4836-841A-8B7B2C32F4CC}"/>
          </ac:spMkLst>
        </pc:spChg>
        <pc:spChg chg="mod">
          <ac:chgData name="thibaut fabacher" userId="8f914264-ed43-4d82-9e35-27cad9536d8c" providerId="ADAL" clId="{402535A1-CB7D-43AF-BB77-D88ADE566B14}" dt="2021-04-26T17:09:24.948" v="3504" actId="313"/>
          <ac:spMkLst>
            <pc:docMk/>
            <pc:sldMk cId="1717535249" sldId="296"/>
            <ac:spMk id="4" creationId="{0B44CF1C-E426-414E-BC09-412480BDF1B7}"/>
          </ac:spMkLst>
        </pc:spChg>
      </pc:sldChg>
      <pc:sldChg chg="new del">
        <pc:chgData name="thibaut fabacher" userId="8f914264-ed43-4d82-9e35-27cad9536d8c" providerId="ADAL" clId="{402535A1-CB7D-43AF-BB77-D88ADE566B14}" dt="2021-04-26T17:05:32.009" v="3288" actId="47"/>
        <pc:sldMkLst>
          <pc:docMk/>
          <pc:sldMk cId="1925025627" sldId="296"/>
        </pc:sldMkLst>
      </pc:sldChg>
      <pc:sldChg chg="addSp modSp new mod">
        <pc:chgData name="thibaut fabacher" userId="8f914264-ed43-4d82-9e35-27cad9536d8c" providerId="ADAL" clId="{402535A1-CB7D-43AF-BB77-D88ADE566B14}" dt="2021-04-26T17:09:38.612" v="3530"/>
        <pc:sldMkLst>
          <pc:docMk/>
          <pc:sldMk cId="2980339736" sldId="297"/>
        </pc:sldMkLst>
        <pc:spChg chg="mod">
          <ac:chgData name="thibaut fabacher" userId="8f914264-ed43-4d82-9e35-27cad9536d8c" providerId="ADAL" clId="{402535A1-CB7D-43AF-BB77-D88ADE566B14}" dt="2021-04-26T17:09:37.715" v="3529" actId="20577"/>
          <ac:spMkLst>
            <pc:docMk/>
            <pc:sldMk cId="2980339736" sldId="297"/>
            <ac:spMk id="2" creationId="{92B55154-BE73-47A3-9B75-363F23E23C31}"/>
          </ac:spMkLst>
        </pc:spChg>
        <pc:picChg chg="add">
          <ac:chgData name="thibaut fabacher" userId="8f914264-ed43-4d82-9e35-27cad9536d8c" providerId="ADAL" clId="{402535A1-CB7D-43AF-BB77-D88ADE566B14}" dt="2021-04-26T17:09:38.612" v="3530"/>
          <ac:picMkLst>
            <pc:docMk/>
            <pc:sldMk cId="2980339736" sldId="297"/>
            <ac:picMk id="3074" creationId="{732AAC0E-5F03-4DA5-BF7E-7F394089CD10}"/>
          </ac:picMkLst>
        </pc:picChg>
      </pc:sldChg>
      <pc:sldChg chg="addSp delSp modSp new mod modClrScheme chgLayout">
        <pc:chgData name="thibaut fabacher" userId="8f914264-ed43-4d82-9e35-27cad9536d8c" providerId="ADAL" clId="{402535A1-CB7D-43AF-BB77-D88ADE566B14}" dt="2021-04-28T08:19:27.521" v="4119" actId="14100"/>
        <pc:sldMkLst>
          <pc:docMk/>
          <pc:sldMk cId="2407557011" sldId="298"/>
        </pc:sldMkLst>
        <pc:spChg chg="mod ord">
          <ac:chgData name="thibaut fabacher" userId="8f914264-ed43-4d82-9e35-27cad9536d8c" providerId="ADAL" clId="{402535A1-CB7D-43AF-BB77-D88ADE566B14}" dt="2021-04-28T08:06:36.831" v="3969" actId="700"/>
          <ac:spMkLst>
            <pc:docMk/>
            <pc:sldMk cId="2407557011" sldId="298"/>
            <ac:spMk id="2" creationId="{DD7A5BDD-6C27-45B4-8271-62090FDEF46A}"/>
          </ac:spMkLst>
        </pc:spChg>
        <pc:spChg chg="mod ord">
          <ac:chgData name="thibaut fabacher" userId="8f914264-ed43-4d82-9e35-27cad9536d8c" providerId="ADAL" clId="{402535A1-CB7D-43AF-BB77-D88ADE566B14}" dt="2021-04-28T08:07:28.051" v="4106" actId="20577"/>
          <ac:spMkLst>
            <pc:docMk/>
            <pc:sldMk cId="2407557011" sldId="298"/>
            <ac:spMk id="3" creationId="{84F79882-B3D4-4E41-B267-73717CB2F8D9}"/>
          </ac:spMkLst>
        </pc:spChg>
        <pc:spChg chg="add del mod ord">
          <ac:chgData name="thibaut fabacher" userId="8f914264-ed43-4d82-9e35-27cad9536d8c" providerId="ADAL" clId="{402535A1-CB7D-43AF-BB77-D88ADE566B14}" dt="2021-04-28T08:08:01.239" v="4108" actId="1957"/>
          <ac:spMkLst>
            <pc:docMk/>
            <pc:sldMk cId="2407557011" sldId="298"/>
            <ac:spMk id="4" creationId="{06626BDF-5E69-4D40-9482-2BE663D1009E}"/>
          </ac:spMkLst>
        </pc:spChg>
        <pc:spChg chg="add del mod">
          <ac:chgData name="thibaut fabacher" userId="8f914264-ed43-4d82-9e35-27cad9536d8c" providerId="ADAL" clId="{402535A1-CB7D-43AF-BB77-D88ADE566B14}" dt="2021-04-28T08:19:02.136" v="4112" actId="478"/>
          <ac:spMkLst>
            <pc:docMk/>
            <pc:sldMk cId="2407557011" sldId="298"/>
            <ac:spMk id="9" creationId="{6A35B797-DE36-4587-8733-6D10671D8233}"/>
          </ac:spMkLst>
        </pc:spChg>
        <pc:spChg chg="add mod">
          <ac:chgData name="thibaut fabacher" userId="8f914264-ed43-4d82-9e35-27cad9536d8c" providerId="ADAL" clId="{402535A1-CB7D-43AF-BB77-D88ADE566B14}" dt="2021-04-28T08:19:20.083" v="4115" actId="208"/>
          <ac:spMkLst>
            <pc:docMk/>
            <pc:sldMk cId="2407557011" sldId="298"/>
            <ac:spMk id="12" creationId="{3E1D1EAC-77D9-415E-BD96-867346F85334}"/>
          </ac:spMkLst>
        </pc:spChg>
        <pc:spChg chg="add mod">
          <ac:chgData name="thibaut fabacher" userId="8f914264-ed43-4d82-9e35-27cad9536d8c" providerId="ADAL" clId="{402535A1-CB7D-43AF-BB77-D88ADE566B14}" dt="2021-04-28T08:19:27.521" v="4119" actId="14100"/>
          <ac:spMkLst>
            <pc:docMk/>
            <pc:sldMk cId="2407557011" sldId="298"/>
            <ac:spMk id="13" creationId="{7986E8DA-C92B-4DEA-A20D-0AA212E1BFAB}"/>
          </ac:spMkLst>
        </pc:spChg>
        <pc:graphicFrameChg chg="add del mod">
          <ac:chgData name="thibaut fabacher" userId="8f914264-ed43-4d82-9e35-27cad9536d8c" providerId="ADAL" clId="{402535A1-CB7D-43AF-BB77-D88ADE566B14}" dt="2021-04-28T08:09:09.255" v="4109" actId="478"/>
          <ac:graphicFrameMkLst>
            <pc:docMk/>
            <pc:sldMk cId="2407557011" sldId="298"/>
            <ac:graphicFrameMk id="7" creationId="{F349D223-910B-4A75-94C4-7D220CEA5B97}"/>
          </ac:graphicFrameMkLst>
        </pc:graphicFrameChg>
        <pc:picChg chg="add mod">
          <ac:chgData name="thibaut fabacher" userId="8f914264-ed43-4d82-9e35-27cad9536d8c" providerId="ADAL" clId="{402535A1-CB7D-43AF-BB77-D88ADE566B14}" dt="2021-04-28T08:18:59.870" v="4111" actId="1076"/>
          <ac:picMkLst>
            <pc:docMk/>
            <pc:sldMk cId="2407557011" sldId="298"/>
            <ac:picMk id="11" creationId="{C2EDE90E-DF5B-4C26-8A31-990E14177D58}"/>
          </ac:picMkLst>
        </pc:picChg>
      </pc:sldChg>
      <pc:sldChg chg="addSp delSp modSp new mod modClrScheme chgLayout">
        <pc:chgData name="thibaut fabacher" userId="8f914264-ed43-4d82-9e35-27cad9536d8c" providerId="ADAL" clId="{402535A1-CB7D-43AF-BB77-D88ADE566B14}" dt="2021-04-28T07:53:10.418" v="3562" actId="1076"/>
        <pc:sldMkLst>
          <pc:docMk/>
          <pc:sldMk cId="1500996377" sldId="299"/>
        </pc:sldMkLst>
        <pc:spChg chg="del mod ord">
          <ac:chgData name="thibaut fabacher" userId="8f914264-ed43-4d82-9e35-27cad9536d8c" providerId="ADAL" clId="{402535A1-CB7D-43AF-BB77-D88ADE566B14}" dt="2021-04-28T07:52:14.891" v="3536" actId="700"/>
          <ac:spMkLst>
            <pc:docMk/>
            <pc:sldMk cId="1500996377" sldId="299"/>
            <ac:spMk id="2" creationId="{8ADE5236-53E3-4BCE-98A1-A7CC5AE10B82}"/>
          </ac:spMkLst>
        </pc:spChg>
        <pc:spChg chg="add mod ord">
          <ac:chgData name="thibaut fabacher" userId="8f914264-ed43-4d82-9e35-27cad9536d8c" providerId="ADAL" clId="{402535A1-CB7D-43AF-BB77-D88ADE566B14}" dt="2021-04-28T07:52:26.501" v="3560" actId="20577"/>
          <ac:spMkLst>
            <pc:docMk/>
            <pc:sldMk cId="1500996377" sldId="299"/>
            <ac:spMk id="3" creationId="{B78D0F06-0A63-49AA-A6E5-A26EF45140E6}"/>
          </ac:spMkLst>
        </pc:spChg>
        <pc:spChg chg="add del mod ord">
          <ac:chgData name="thibaut fabacher" userId="8f914264-ed43-4d82-9e35-27cad9536d8c" providerId="ADAL" clId="{402535A1-CB7D-43AF-BB77-D88ADE566B14}" dt="2021-04-28T07:53:09.019" v="3561" actId="22"/>
          <ac:spMkLst>
            <pc:docMk/>
            <pc:sldMk cId="1500996377" sldId="299"/>
            <ac:spMk id="4" creationId="{50DECF67-D5E2-4832-A47C-BF67A28D6D39}"/>
          </ac:spMkLst>
        </pc:spChg>
        <pc:picChg chg="add mod ord">
          <ac:chgData name="thibaut fabacher" userId="8f914264-ed43-4d82-9e35-27cad9536d8c" providerId="ADAL" clId="{402535A1-CB7D-43AF-BB77-D88ADE566B14}" dt="2021-04-28T07:53:10.418" v="3562" actId="1076"/>
          <ac:picMkLst>
            <pc:docMk/>
            <pc:sldMk cId="1500996377" sldId="299"/>
            <ac:picMk id="6" creationId="{7F7FA88E-4FAF-4740-9CE2-1C1A6D680FCD}"/>
          </ac:picMkLst>
        </pc:picChg>
        <pc:picChg chg="add mod">
          <ac:chgData name="thibaut fabacher" userId="8f914264-ed43-4d82-9e35-27cad9536d8c" providerId="ADAL" clId="{402535A1-CB7D-43AF-BB77-D88ADE566B14}" dt="2021-04-28T07:52:08.639" v="3535" actId="1076"/>
          <ac:picMkLst>
            <pc:docMk/>
            <pc:sldMk cId="1500996377" sldId="299"/>
            <ac:picMk id="4098" creationId="{B43B2A26-F2AC-4CD8-8B4B-1188A4DB7D53}"/>
          </ac:picMkLst>
        </pc:picChg>
      </pc:sldChg>
      <pc:sldChg chg="modSp new mod">
        <pc:chgData name="thibaut fabacher" userId="8f914264-ed43-4d82-9e35-27cad9536d8c" providerId="ADAL" clId="{402535A1-CB7D-43AF-BB77-D88ADE566B14}" dt="2021-04-28T08:05:53.644" v="3940" actId="113"/>
        <pc:sldMkLst>
          <pc:docMk/>
          <pc:sldMk cId="3569430124" sldId="300"/>
        </pc:sldMkLst>
        <pc:spChg chg="mod">
          <ac:chgData name="thibaut fabacher" userId="8f914264-ed43-4d82-9e35-27cad9536d8c" providerId="ADAL" clId="{402535A1-CB7D-43AF-BB77-D88ADE566B14}" dt="2021-04-28T07:56:07.900" v="3564"/>
          <ac:spMkLst>
            <pc:docMk/>
            <pc:sldMk cId="3569430124" sldId="300"/>
            <ac:spMk id="2" creationId="{9F81E529-FD3B-4C2A-9BEA-23CC8982AB83}"/>
          </ac:spMkLst>
        </pc:spChg>
        <pc:spChg chg="mod">
          <ac:chgData name="thibaut fabacher" userId="8f914264-ed43-4d82-9e35-27cad9536d8c" providerId="ADAL" clId="{402535A1-CB7D-43AF-BB77-D88ADE566B14}" dt="2021-04-28T08:05:53.644" v="3940" actId="113"/>
          <ac:spMkLst>
            <pc:docMk/>
            <pc:sldMk cId="3569430124" sldId="300"/>
            <ac:spMk id="3" creationId="{BB4231E1-A93A-42FC-8FA1-7FD12AD5D976}"/>
          </ac:spMkLst>
        </pc:spChg>
      </pc:sldChg>
      <pc:sldChg chg="addSp delSp modSp new mod">
        <pc:chgData name="thibaut fabacher" userId="8f914264-ed43-4d82-9e35-27cad9536d8c" providerId="ADAL" clId="{402535A1-CB7D-43AF-BB77-D88ADE566B14}" dt="2021-04-28T08:20:21.092" v="4139"/>
        <pc:sldMkLst>
          <pc:docMk/>
          <pc:sldMk cId="474935236" sldId="301"/>
        </pc:sldMkLst>
        <pc:spChg chg="mod">
          <ac:chgData name="thibaut fabacher" userId="8f914264-ed43-4d82-9e35-27cad9536d8c" providerId="ADAL" clId="{402535A1-CB7D-43AF-BB77-D88ADE566B14}" dt="2021-04-28T08:19:54.204" v="4123"/>
          <ac:spMkLst>
            <pc:docMk/>
            <pc:sldMk cId="474935236" sldId="301"/>
            <ac:spMk id="2" creationId="{8ED676A2-093C-46D3-8A55-0648D266B1B0}"/>
          </ac:spMkLst>
        </pc:spChg>
        <pc:spChg chg="add mod">
          <ac:chgData name="thibaut fabacher" userId="8f914264-ed43-4d82-9e35-27cad9536d8c" providerId="ADAL" clId="{402535A1-CB7D-43AF-BB77-D88ADE566B14}" dt="2021-04-28T08:20:06.349" v="4130" actId="1076"/>
          <ac:spMkLst>
            <pc:docMk/>
            <pc:sldMk cId="474935236" sldId="301"/>
            <ac:spMk id="7" creationId="{D66FB5AD-A217-42D3-992D-8E19BDD176C7}"/>
          </ac:spMkLst>
        </pc:spChg>
        <pc:spChg chg="add mod">
          <ac:chgData name="thibaut fabacher" userId="8f914264-ed43-4d82-9e35-27cad9536d8c" providerId="ADAL" clId="{402535A1-CB7D-43AF-BB77-D88ADE566B14}" dt="2021-04-28T08:20:07.964" v="4132" actId="1076"/>
          <ac:spMkLst>
            <pc:docMk/>
            <pc:sldMk cId="474935236" sldId="301"/>
            <ac:spMk id="8" creationId="{5EF9C079-F7AF-4BD4-903D-C9E499D266C7}"/>
          </ac:spMkLst>
        </pc:spChg>
        <pc:spChg chg="add mod">
          <ac:chgData name="thibaut fabacher" userId="8f914264-ed43-4d82-9e35-27cad9536d8c" providerId="ADAL" clId="{402535A1-CB7D-43AF-BB77-D88ADE566B14}" dt="2021-04-28T08:20:10.252" v="4134" actId="1076"/>
          <ac:spMkLst>
            <pc:docMk/>
            <pc:sldMk cId="474935236" sldId="301"/>
            <ac:spMk id="9" creationId="{74098897-2821-436B-ADC7-7282D3287E16}"/>
          </ac:spMkLst>
        </pc:spChg>
        <pc:spChg chg="add mod">
          <ac:chgData name="thibaut fabacher" userId="8f914264-ed43-4d82-9e35-27cad9536d8c" providerId="ADAL" clId="{402535A1-CB7D-43AF-BB77-D88ADE566B14}" dt="2021-04-28T08:20:14.054" v="4137" actId="1076"/>
          <ac:spMkLst>
            <pc:docMk/>
            <pc:sldMk cId="474935236" sldId="301"/>
            <ac:spMk id="10" creationId="{2F6810CD-1179-4018-A7E8-D07C31C39358}"/>
          </ac:spMkLst>
        </pc:spChg>
        <pc:spChg chg="add del mod">
          <ac:chgData name="thibaut fabacher" userId="8f914264-ed43-4d82-9e35-27cad9536d8c" providerId="ADAL" clId="{402535A1-CB7D-43AF-BB77-D88ADE566B14}" dt="2021-04-28T08:20:21.092" v="4139"/>
          <ac:spMkLst>
            <pc:docMk/>
            <pc:sldMk cId="474935236" sldId="301"/>
            <ac:spMk id="11" creationId="{BE7D5D01-5040-43E6-8650-2358A14626AB}"/>
          </ac:spMkLst>
        </pc:spChg>
        <pc:picChg chg="add mod">
          <ac:chgData name="thibaut fabacher" userId="8f914264-ed43-4d82-9e35-27cad9536d8c" providerId="ADAL" clId="{402535A1-CB7D-43AF-BB77-D88ADE566B14}" dt="2021-04-28T08:19:48.276" v="4122" actId="1076"/>
          <ac:picMkLst>
            <pc:docMk/>
            <pc:sldMk cId="474935236" sldId="301"/>
            <ac:picMk id="6" creationId="{2C6BAA3F-9CA5-490A-B5EA-A3C6745DF2A0}"/>
          </ac:picMkLst>
        </pc:picChg>
      </pc:sldChg>
      <pc:sldChg chg="addSp delSp modSp add mod">
        <pc:chgData name="thibaut fabacher" userId="8f914264-ed43-4d82-9e35-27cad9536d8c" providerId="ADAL" clId="{402535A1-CB7D-43AF-BB77-D88ADE566B14}" dt="2021-04-28T08:21:00.424" v="4149" actId="1076"/>
        <pc:sldMkLst>
          <pc:docMk/>
          <pc:sldMk cId="2107140824" sldId="302"/>
        </pc:sldMkLst>
        <pc:spChg chg="mod">
          <ac:chgData name="thibaut fabacher" userId="8f914264-ed43-4d82-9e35-27cad9536d8c" providerId="ADAL" clId="{402535A1-CB7D-43AF-BB77-D88ADE566B14}" dt="2021-04-28T08:20:58.710" v="4148" actId="1076"/>
          <ac:spMkLst>
            <pc:docMk/>
            <pc:sldMk cId="2107140824" sldId="302"/>
            <ac:spMk id="9" creationId="{74098897-2821-436B-ADC7-7282D3287E16}"/>
          </ac:spMkLst>
        </pc:spChg>
        <pc:spChg chg="mod">
          <ac:chgData name="thibaut fabacher" userId="8f914264-ed43-4d82-9e35-27cad9536d8c" providerId="ADAL" clId="{402535A1-CB7D-43AF-BB77-D88ADE566B14}" dt="2021-04-28T08:21:00.424" v="4149" actId="1076"/>
          <ac:spMkLst>
            <pc:docMk/>
            <pc:sldMk cId="2107140824" sldId="302"/>
            <ac:spMk id="10" creationId="{2F6810CD-1179-4018-A7E8-D07C31C39358}"/>
          </ac:spMkLst>
        </pc:spChg>
        <pc:picChg chg="del">
          <ac:chgData name="thibaut fabacher" userId="8f914264-ed43-4d82-9e35-27cad9536d8c" providerId="ADAL" clId="{402535A1-CB7D-43AF-BB77-D88ADE566B14}" dt="2021-04-28T08:20:45.774" v="4142" actId="478"/>
          <ac:picMkLst>
            <pc:docMk/>
            <pc:sldMk cId="2107140824" sldId="302"/>
            <ac:picMk id="6" creationId="{2C6BAA3F-9CA5-490A-B5EA-A3C6745DF2A0}"/>
          </ac:picMkLst>
        </pc:picChg>
        <pc:picChg chg="add mod ord">
          <ac:chgData name="thibaut fabacher" userId="8f914264-ed43-4d82-9e35-27cad9536d8c" providerId="ADAL" clId="{402535A1-CB7D-43AF-BB77-D88ADE566B14}" dt="2021-04-28T08:20:53.395" v="4145" actId="167"/>
          <ac:picMkLst>
            <pc:docMk/>
            <pc:sldMk cId="2107140824" sldId="302"/>
            <ac:picMk id="11" creationId="{755D720F-4336-4851-A51D-E971E2A31D27}"/>
          </ac:picMkLst>
        </pc:picChg>
      </pc:sldChg>
      <pc:sldChg chg="addSp delSp modSp add mod">
        <pc:chgData name="thibaut fabacher" userId="8f914264-ed43-4d82-9e35-27cad9536d8c" providerId="ADAL" clId="{402535A1-CB7D-43AF-BB77-D88ADE566B14}" dt="2021-04-28T08:21:35.590" v="4157" actId="1076"/>
        <pc:sldMkLst>
          <pc:docMk/>
          <pc:sldMk cId="3914000928" sldId="303"/>
        </pc:sldMkLst>
        <pc:spChg chg="del">
          <ac:chgData name="thibaut fabacher" userId="8f914264-ed43-4d82-9e35-27cad9536d8c" providerId="ADAL" clId="{402535A1-CB7D-43AF-BB77-D88ADE566B14}" dt="2021-04-28T08:21:30.645" v="4153" actId="478"/>
          <ac:spMkLst>
            <pc:docMk/>
            <pc:sldMk cId="3914000928" sldId="303"/>
            <ac:spMk id="3" creationId="{E9DDE860-2B64-40FD-99EE-B57DD59F9483}"/>
          </ac:spMkLst>
        </pc:spChg>
        <pc:spChg chg="del">
          <ac:chgData name="thibaut fabacher" userId="8f914264-ed43-4d82-9e35-27cad9536d8c" providerId="ADAL" clId="{402535A1-CB7D-43AF-BB77-D88ADE566B14}" dt="2021-04-28T08:21:32.481" v="4155" actId="478"/>
          <ac:spMkLst>
            <pc:docMk/>
            <pc:sldMk cId="3914000928" sldId="303"/>
            <ac:spMk id="9" creationId="{74098897-2821-436B-ADC7-7282D3287E16}"/>
          </ac:spMkLst>
        </pc:spChg>
        <pc:picChg chg="add mod">
          <ac:chgData name="thibaut fabacher" userId="8f914264-ed43-4d82-9e35-27cad9536d8c" providerId="ADAL" clId="{402535A1-CB7D-43AF-BB77-D88ADE566B14}" dt="2021-04-28T08:21:35.590" v="4157" actId="1076"/>
          <ac:picMkLst>
            <pc:docMk/>
            <pc:sldMk cId="3914000928" sldId="303"/>
            <ac:picMk id="6" creationId="{3C648B09-CDF6-4F39-A3E0-181F5147742F}"/>
          </ac:picMkLst>
        </pc:picChg>
        <pc:picChg chg="del">
          <ac:chgData name="thibaut fabacher" userId="8f914264-ed43-4d82-9e35-27cad9536d8c" providerId="ADAL" clId="{402535A1-CB7D-43AF-BB77-D88ADE566B14}" dt="2021-04-28T08:21:31.355" v="4154" actId="478"/>
          <ac:picMkLst>
            <pc:docMk/>
            <pc:sldMk cId="3914000928" sldId="303"/>
            <ac:picMk id="11" creationId="{755D720F-4336-4851-A51D-E971E2A31D27}"/>
          </ac:picMkLst>
        </pc:picChg>
      </pc:sldChg>
      <pc:sldChg chg="addSp delSp modSp new mod">
        <pc:chgData name="thibaut fabacher" userId="8f914264-ed43-4d82-9e35-27cad9536d8c" providerId="ADAL" clId="{402535A1-CB7D-43AF-BB77-D88ADE566B14}" dt="2021-04-28T08:22:52.065" v="4164" actId="478"/>
        <pc:sldMkLst>
          <pc:docMk/>
          <pc:sldMk cId="2155848429" sldId="304"/>
        </pc:sldMkLst>
        <pc:spChg chg="mod">
          <ac:chgData name="thibaut fabacher" userId="8f914264-ed43-4d82-9e35-27cad9536d8c" providerId="ADAL" clId="{402535A1-CB7D-43AF-BB77-D88ADE566B14}" dt="2021-04-28T08:22:38.977" v="4162"/>
          <ac:spMkLst>
            <pc:docMk/>
            <pc:sldMk cId="2155848429" sldId="304"/>
            <ac:spMk id="2" creationId="{125D48F6-B2DF-48C9-9DBC-E4889527837C}"/>
          </ac:spMkLst>
        </pc:spChg>
        <pc:graphicFrameChg chg="add del mod modGraphic">
          <ac:chgData name="thibaut fabacher" userId="8f914264-ed43-4d82-9e35-27cad9536d8c" providerId="ADAL" clId="{402535A1-CB7D-43AF-BB77-D88ADE566B14}" dt="2021-04-28T08:22:52.065" v="4164" actId="478"/>
          <ac:graphicFrameMkLst>
            <pc:docMk/>
            <pc:sldMk cId="2155848429" sldId="304"/>
            <ac:graphicFrameMk id="10" creationId="{5036DD7F-2609-4327-91C7-E78C0D9FE5DE}"/>
          </ac:graphicFrameMkLst>
        </pc:graphicFrameChg>
        <pc:picChg chg="add del">
          <ac:chgData name="thibaut fabacher" userId="8f914264-ed43-4d82-9e35-27cad9536d8c" providerId="ADAL" clId="{402535A1-CB7D-43AF-BB77-D88ADE566B14}" dt="2021-04-28T08:22:22.942" v="4158" actId="478"/>
          <ac:picMkLst>
            <pc:docMk/>
            <pc:sldMk cId="2155848429" sldId="304"/>
            <ac:picMk id="6" creationId="{2C8289EA-FF02-4DFA-862D-763EFDC27D90}"/>
          </ac:picMkLst>
        </pc:picChg>
        <pc:picChg chg="add mod">
          <ac:chgData name="thibaut fabacher" userId="8f914264-ed43-4d82-9e35-27cad9536d8c" providerId="ADAL" clId="{402535A1-CB7D-43AF-BB77-D88ADE566B14}" dt="2021-04-28T08:22:33.943" v="4160" actId="1076"/>
          <ac:picMkLst>
            <pc:docMk/>
            <pc:sldMk cId="2155848429" sldId="304"/>
            <ac:picMk id="8" creationId="{A3FC2773-D217-45A6-8571-31C0B7171B4B}"/>
          </ac:picMkLst>
        </pc:picChg>
      </pc:sldChg>
      <pc:sldChg chg="addSp delSp modSp new mod">
        <pc:chgData name="thibaut fabacher" userId="8f914264-ed43-4d82-9e35-27cad9536d8c" providerId="ADAL" clId="{402535A1-CB7D-43AF-BB77-D88ADE566B14}" dt="2021-04-28T08:23:24.297" v="4170"/>
        <pc:sldMkLst>
          <pc:docMk/>
          <pc:sldMk cId="2217782310" sldId="305"/>
        </pc:sldMkLst>
        <pc:spChg chg="mod">
          <ac:chgData name="thibaut fabacher" userId="8f914264-ed43-4d82-9e35-27cad9536d8c" providerId="ADAL" clId="{402535A1-CB7D-43AF-BB77-D88ADE566B14}" dt="2021-04-28T08:23:24.297" v="4170"/>
          <ac:spMkLst>
            <pc:docMk/>
            <pc:sldMk cId="2217782310" sldId="305"/>
            <ac:spMk id="2" creationId="{CE0FE632-67DC-43CF-902F-18E621F4F82E}"/>
          </ac:spMkLst>
        </pc:spChg>
        <pc:graphicFrameChg chg="add del modGraphic">
          <ac:chgData name="thibaut fabacher" userId="8f914264-ed43-4d82-9e35-27cad9536d8c" providerId="ADAL" clId="{402535A1-CB7D-43AF-BB77-D88ADE566B14}" dt="2021-04-28T08:23:20.628" v="4169" actId="478"/>
          <ac:graphicFrameMkLst>
            <pc:docMk/>
            <pc:sldMk cId="2217782310" sldId="305"/>
            <ac:graphicFrameMk id="8" creationId="{646D7EB4-27F4-40D6-A8F9-C9FB4B1479B5}"/>
          </ac:graphicFrameMkLst>
        </pc:graphicFrameChg>
        <pc:picChg chg="add mod">
          <ac:chgData name="thibaut fabacher" userId="8f914264-ed43-4d82-9e35-27cad9536d8c" providerId="ADAL" clId="{402535A1-CB7D-43AF-BB77-D88ADE566B14}" dt="2021-04-28T08:23:17.614" v="4167" actId="1076"/>
          <ac:picMkLst>
            <pc:docMk/>
            <pc:sldMk cId="2217782310" sldId="305"/>
            <ac:picMk id="6" creationId="{2B921C03-44C8-4DB7-B36D-0241A38156EC}"/>
          </ac:picMkLst>
        </pc:picChg>
      </pc:sldChg>
      <pc:sldChg chg="addSp modSp new mod">
        <pc:chgData name="thibaut fabacher" userId="8f914264-ed43-4d82-9e35-27cad9536d8c" providerId="ADAL" clId="{402535A1-CB7D-43AF-BB77-D88ADE566B14}" dt="2021-04-28T08:34:24.585" v="4195" actId="1076"/>
        <pc:sldMkLst>
          <pc:docMk/>
          <pc:sldMk cId="1044150333" sldId="306"/>
        </pc:sldMkLst>
        <pc:spChg chg="mod">
          <ac:chgData name="thibaut fabacher" userId="8f914264-ed43-4d82-9e35-27cad9536d8c" providerId="ADAL" clId="{402535A1-CB7D-43AF-BB77-D88ADE566B14}" dt="2021-04-28T08:24:38.094" v="4192" actId="20577"/>
          <ac:spMkLst>
            <pc:docMk/>
            <pc:sldMk cId="1044150333" sldId="306"/>
            <ac:spMk id="2" creationId="{D433733D-262C-4035-8D25-D96ED9F804BB}"/>
          </ac:spMkLst>
        </pc:spChg>
        <pc:picChg chg="add mod">
          <ac:chgData name="thibaut fabacher" userId="8f914264-ed43-4d82-9e35-27cad9536d8c" providerId="ADAL" clId="{402535A1-CB7D-43AF-BB77-D88ADE566B14}" dt="2021-04-28T08:34:24.585" v="4195" actId="1076"/>
          <ac:picMkLst>
            <pc:docMk/>
            <pc:sldMk cId="1044150333" sldId="306"/>
            <ac:picMk id="5122" creationId="{7D8B238A-B0A1-4D63-8DE5-E4E1850980B7}"/>
          </ac:picMkLst>
        </pc:picChg>
      </pc:sldChg>
      <pc:sldChg chg="addSp modSp new mod">
        <pc:chgData name="thibaut fabacher" userId="8f914264-ed43-4d82-9e35-27cad9536d8c" providerId="ADAL" clId="{402535A1-CB7D-43AF-BB77-D88ADE566B14}" dt="2021-04-28T08:51:51.857" v="4381" actId="1076"/>
        <pc:sldMkLst>
          <pc:docMk/>
          <pc:sldMk cId="2210439916" sldId="307"/>
        </pc:sldMkLst>
        <pc:spChg chg="mod">
          <ac:chgData name="thibaut fabacher" userId="8f914264-ed43-4d82-9e35-27cad9536d8c" providerId="ADAL" clId="{402535A1-CB7D-43AF-BB77-D88ADE566B14}" dt="2021-04-28T08:36:21.796" v="4253" actId="20577"/>
          <ac:spMkLst>
            <pc:docMk/>
            <pc:sldMk cId="2210439916" sldId="307"/>
            <ac:spMk id="2" creationId="{91AB63AD-0829-4D52-9CC5-A60CA65EE96F}"/>
          </ac:spMkLst>
        </pc:spChg>
        <pc:spChg chg="mod">
          <ac:chgData name="thibaut fabacher" userId="8f914264-ed43-4d82-9e35-27cad9536d8c" providerId="ADAL" clId="{402535A1-CB7D-43AF-BB77-D88ADE566B14}" dt="2021-04-28T08:50:52.826" v="4379" actId="20577"/>
          <ac:spMkLst>
            <pc:docMk/>
            <pc:sldMk cId="2210439916" sldId="307"/>
            <ac:spMk id="3" creationId="{F0536E2A-9BD9-4BC6-B4D9-BA4585B3ACE7}"/>
          </ac:spMkLst>
        </pc:spChg>
        <pc:picChg chg="add mod">
          <ac:chgData name="thibaut fabacher" userId="8f914264-ed43-4d82-9e35-27cad9536d8c" providerId="ADAL" clId="{402535A1-CB7D-43AF-BB77-D88ADE566B14}" dt="2021-04-28T08:51:51.857" v="4381" actId="1076"/>
          <ac:picMkLst>
            <pc:docMk/>
            <pc:sldMk cId="2210439916" sldId="307"/>
            <ac:picMk id="6" creationId="{4D126A08-D06B-4356-9684-F088A6CBB4BA}"/>
          </ac:picMkLst>
        </pc:picChg>
      </pc:sldChg>
      <pc:sldChg chg="addSp delSp modSp add mod">
        <pc:chgData name="thibaut fabacher" userId="8f914264-ed43-4d82-9e35-27cad9536d8c" providerId="ADAL" clId="{402535A1-CB7D-43AF-BB77-D88ADE566B14}" dt="2021-04-28T08:55:21.217" v="4497" actId="1076"/>
        <pc:sldMkLst>
          <pc:docMk/>
          <pc:sldMk cId="1615539017" sldId="308"/>
        </pc:sldMkLst>
        <pc:spChg chg="mod">
          <ac:chgData name="thibaut fabacher" userId="8f914264-ed43-4d82-9e35-27cad9536d8c" providerId="ADAL" clId="{402535A1-CB7D-43AF-BB77-D88ADE566B14}" dt="2021-04-28T08:54:18.245" v="4491" actId="20577"/>
          <ac:spMkLst>
            <pc:docMk/>
            <pc:sldMk cId="1615539017" sldId="308"/>
            <ac:spMk id="3" creationId="{F0536E2A-9BD9-4BC6-B4D9-BA4585B3ACE7}"/>
          </ac:spMkLst>
        </pc:spChg>
        <pc:picChg chg="del">
          <ac:chgData name="thibaut fabacher" userId="8f914264-ed43-4d82-9e35-27cad9536d8c" providerId="ADAL" clId="{402535A1-CB7D-43AF-BB77-D88ADE566B14}" dt="2021-04-28T08:52:07.532" v="4383" actId="478"/>
          <ac:picMkLst>
            <pc:docMk/>
            <pc:sldMk cId="1615539017" sldId="308"/>
            <ac:picMk id="6" creationId="{4D126A08-D06B-4356-9684-F088A6CBB4BA}"/>
          </ac:picMkLst>
        </pc:picChg>
        <pc:picChg chg="add mod">
          <ac:chgData name="thibaut fabacher" userId="8f914264-ed43-4d82-9e35-27cad9536d8c" providerId="ADAL" clId="{402535A1-CB7D-43AF-BB77-D88ADE566B14}" dt="2021-04-28T08:55:21.217" v="4497" actId="1076"/>
          <ac:picMkLst>
            <pc:docMk/>
            <pc:sldMk cId="1615539017" sldId="308"/>
            <ac:picMk id="7" creationId="{76956B42-6F64-4485-99B2-52356A03C021}"/>
          </ac:picMkLst>
        </pc:picChg>
      </pc:sldChg>
      <pc:sldChg chg="new">
        <pc:chgData name="thibaut fabacher" userId="8f914264-ed43-4d82-9e35-27cad9536d8c" providerId="ADAL" clId="{402535A1-CB7D-43AF-BB77-D88ADE566B14}" dt="2021-04-28T09:19:15.923" v="4498" actId="680"/>
        <pc:sldMkLst>
          <pc:docMk/>
          <pc:sldMk cId="410671404" sldId="30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FCD919-4C09-415A-A059-E6D9754F9E2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</dgm:pt>
    <dgm:pt modelId="{8D819114-5ADE-48F1-AD0B-E2BAEC9FA563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Observation empirique</a:t>
          </a:r>
        </a:p>
        <a:p>
          <a:pPr>
            <a:lnSpc>
              <a:spcPct val="100000"/>
            </a:lnSpc>
          </a:pPr>
          <a:r>
            <a:rPr lang="fr-FR" sz="1800" dirty="0"/>
            <a:t>« Il y a plus de cancer chez les fumeurs »</a:t>
          </a:r>
          <a:endParaRPr lang="fr-FR" sz="1600" dirty="0"/>
        </a:p>
      </dgm:t>
    </dgm:pt>
    <dgm:pt modelId="{163DE437-19AC-4A9B-9018-FD97DD8498AC}" type="parTrans" cxnId="{0421FEE0-7BB9-4409-A5D0-7D461DCA2EEE}">
      <dgm:prSet/>
      <dgm:spPr/>
      <dgm:t>
        <a:bodyPr/>
        <a:lstStyle/>
        <a:p>
          <a:endParaRPr lang="fr-FR"/>
        </a:p>
      </dgm:t>
    </dgm:pt>
    <dgm:pt modelId="{F47BD8D4-3FC0-478C-84A0-AD4FB62C4F45}" type="sibTrans" cxnId="{0421FEE0-7BB9-4409-A5D0-7D461DCA2EEE}">
      <dgm:prSet phldrT="01"/>
      <dgm:spPr/>
      <dgm:t>
        <a:bodyPr/>
        <a:lstStyle/>
        <a:p>
          <a:r>
            <a:rPr lang="fr-FR"/>
            <a:t>01</a:t>
          </a:r>
        </a:p>
      </dgm:t>
    </dgm:pt>
    <dgm:pt modelId="{3C3CB0F6-5A79-49BD-8FBF-ACBDE105DF00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Hypothèse</a:t>
          </a:r>
        </a:p>
        <a:p>
          <a:pPr>
            <a:lnSpc>
              <a:spcPct val="100000"/>
            </a:lnSpc>
          </a:pPr>
          <a:r>
            <a:rPr lang="fr-FR" sz="1400" dirty="0"/>
            <a:t>Le tabac est un facteur de risque</a:t>
          </a:r>
        </a:p>
      </dgm:t>
    </dgm:pt>
    <dgm:pt modelId="{C91807B9-BF77-4AC6-9E5B-61E79BC8E333}" type="parTrans" cxnId="{33723977-7658-4EB5-9075-42CA55D6AC42}">
      <dgm:prSet/>
      <dgm:spPr/>
      <dgm:t>
        <a:bodyPr/>
        <a:lstStyle/>
        <a:p>
          <a:endParaRPr lang="fr-FR"/>
        </a:p>
      </dgm:t>
    </dgm:pt>
    <dgm:pt modelId="{BA6AC5E9-34C5-4EB9-A7CC-983D86A11CAC}" type="sibTrans" cxnId="{33723977-7658-4EB5-9075-42CA55D6AC42}">
      <dgm:prSet phldrT="02"/>
      <dgm:spPr/>
      <dgm:t>
        <a:bodyPr/>
        <a:lstStyle/>
        <a:p>
          <a:r>
            <a:rPr lang="fr-FR"/>
            <a:t>02</a:t>
          </a:r>
        </a:p>
      </dgm:t>
    </dgm:pt>
    <dgm:pt modelId="{7647E98B-BBA9-4F70-95B4-426BF3AB504B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Modèle</a:t>
          </a:r>
        </a:p>
        <a:p>
          <a:pPr>
            <a:lnSpc>
              <a:spcPct val="100000"/>
            </a:lnSpc>
          </a:pPr>
          <a:r>
            <a:rPr lang="fr-FR" sz="1600" dirty="0" err="1"/>
            <a:t>K~age</a:t>
          </a:r>
          <a:r>
            <a:rPr lang="fr-FR" sz="1600" dirty="0"/>
            <a:t> + tabac +…</a:t>
          </a:r>
        </a:p>
      </dgm:t>
    </dgm:pt>
    <dgm:pt modelId="{3C49535D-2BA3-4197-B39D-6B4227EC1236}" type="parTrans" cxnId="{973A69B7-A5F3-4C2A-910A-2E3B71CF9923}">
      <dgm:prSet/>
      <dgm:spPr/>
      <dgm:t>
        <a:bodyPr/>
        <a:lstStyle/>
        <a:p>
          <a:endParaRPr lang="fr-FR"/>
        </a:p>
      </dgm:t>
    </dgm:pt>
    <dgm:pt modelId="{31D8313F-8099-4133-97DD-B6EE35E47AA6}" type="sibTrans" cxnId="{973A69B7-A5F3-4C2A-910A-2E3B71CF9923}">
      <dgm:prSet phldrT="03"/>
      <dgm:spPr/>
      <dgm:t>
        <a:bodyPr/>
        <a:lstStyle/>
        <a:p>
          <a:r>
            <a:rPr lang="fr-FR"/>
            <a:t>03</a:t>
          </a:r>
        </a:p>
      </dgm:t>
    </dgm:pt>
    <dgm:pt modelId="{4A670A55-4736-4572-8423-1266F374FCBA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Résultat</a:t>
          </a:r>
        </a:p>
        <a:p>
          <a:pPr>
            <a:lnSpc>
              <a:spcPct val="100000"/>
            </a:lnSpc>
          </a:pPr>
          <a:r>
            <a:rPr lang="fr-FR" sz="1600" dirty="0"/>
            <a:t>Significativité de l’effet</a:t>
          </a:r>
          <a:endParaRPr lang="fr-FR" sz="1050" dirty="0"/>
        </a:p>
      </dgm:t>
    </dgm:pt>
    <dgm:pt modelId="{0FBC65EA-9767-4FCD-83F9-B8907A6F8417}" type="parTrans" cxnId="{95C173BC-DB59-49EC-A1C2-C1C992084FC2}">
      <dgm:prSet/>
      <dgm:spPr/>
      <dgm:t>
        <a:bodyPr/>
        <a:lstStyle/>
        <a:p>
          <a:endParaRPr lang="fr-FR"/>
        </a:p>
      </dgm:t>
    </dgm:pt>
    <dgm:pt modelId="{678F6586-763A-4F44-8B1C-60530C4CA053}" type="sibTrans" cxnId="{95C173BC-DB59-49EC-A1C2-C1C992084FC2}">
      <dgm:prSet phldrT="04"/>
      <dgm:spPr/>
      <dgm:t>
        <a:bodyPr/>
        <a:lstStyle/>
        <a:p>
          <a:r>
            <a:rPr lang="fr-FR"/>
            <a:t>04</a:t>
          </a:r>
        </a:p>
      </dgm:t>
    </dgm:pt>
    <dgm:pt modelId="{8F7E8CCF-A18C-46F3-BCA7-00DA8FED0E28}" type="pres">
      <dgm:prSet presAssocID="{B0FCD919-4C09-415A-A059-E6D9754F9E24}" presName="Name0" presStyleCnt="0">
        <dgm:presLayoutVars>
          <dgm:animLvl val="lvl"/>
          <dgm:resizeHandles val="exact"/>
        </dgm:presLayoutVars>
      </dgm:prSet>
      <dgm:spPr/>
    </dgm:pt>
    <dgm:pt modelId="{96FB860C-94D3-42A0-BC57-0F8DDDD61929}" type="pres">
      <dgm:prSet presAssocID="{8D819114-5ADE-48F1-AD0B-E2BAEC9FA563}" presName="compositeNode" presStyleCnt="0">
        <dgm:presLayoutVars>
          <dgm:bulletEnabled val="1"/>
        </dgm:presLayoutVars>
      </dgm:prSet>
      <dgm:spPr/>
    </dgm:pt>
    <dgm:pt modelId="{AA1D4F9B-14DD-4CB5-922B-12D346C2E984}" type="pres">
      <dgm:prSet presAssocID="{8D819114-5ADE-48F1-AD0B-E2BAEC9FA563}" presName="bgRect" presStyleLbl="alignNode1" presStyleIdx="0" presStyleCnt="4"/>
      <dgm:spPr/>
    </dgm:pt>
    <dgm:pt modelId="{CFE0A068-8F05-4085-A4EB-A033B3A4294E}" type="pres">
      <dgm:prSet presAssocID="{F47BD8D4-3FC0-478C-84A0-AD4FB62C4F45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3E86847-3E99-4B51-B569-C8454EE56D8B}" type="pres">
      <dgm:prSet presAssocID="{8D819114-5ADE-48F1-AD0B-E2BAEC9FA563}" presName="nodeRect" presStyleLbl="alignNode1" presStyleIdx="0" presStyleCnt="4">
        <dgm:presLayoutVars>
          <dgm:bulletEnabled val="1"/>
        </dgm:presLayoutVars>
      </dgm:prSet>
      <dgm:spPr/>
    </dgm:pt>
    <dgm:pt modelId="{1A936BD3-DF5A-493C-87C3-EAC5B43352A6}" type="pres">
      <dgm:prSet presAssocID="{F47BD8D4-3FC0-478C-84A0-AD4FB62C4F45}" presName="sibTrans" presStyleCnt="0"/>
      <dgm:spPr/>
    </dgm:pt>
    <dgm:pt modelId="{243C79E3-4E17-4632-8D14-B7AA22F235B8}" type="pres">
      <dgm:prSet presAssocID="{3C3CB0F6-5A79-49BD-8FBF-ACBDE105DF00}" presName="compositeNode" presStyleCnt="0">
        <dgm:presLayoutVars>
          <dgm:bulletEnabled val="1"/>
        </dgm:presLayoutVars>
      </dgm:prSet>
      <dgm:spPr/>
    </dgm:pt>
    <dgm:pt modelId="{B26EAB41-55CD-4458-9EC9-06C15A5548F7}" type="pres">
      <dgm:prSet presAssocID="{3C3CB0F6-5A79-49BD-8FBF-ACBDE105DF00}" presName="bgRect" presStyleLbl="alignNode1" presStyleIdx="1" presStyleCnt="4"/>
      <dgm:spPr/>
    </dgm:pt>
    <dgm:pt modelId="{2CB69D11-090C-423F-9239-735C9F3F2353}" type="pres">
      <dgm:prSet presAssocID="{BA6AC5E9-34C5-4EB9-A7CC-983D86A11CAC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3F67A9E-6793-491F-9D35-4FC45FD89439}" type="pres">
      <dgm:prSet presAssocID="{3C3CB0F6-5A79-49BD-8FBF-ACBDE105DF00}" presName="nodeRect" presStyleLbl="alignNode1" presStyleIdx="1" presStyleCnt="4">
        <dgm:presLayoutVars>
          <dgm:bulletEnabled val="1"/>
        </dgm:presLayoutVars>
      </dgm:prSet>
      <dgm:spPr/>
    </dgm:pt>
    <dgm:pt modelId="{A1C32124-1ED2-40AE-BA18-0EA4B03763D3}" type="pres">
      <dgm:prSet presAssocID="{BA6AC5E9-34C5-4EB9-A7CC-983D86A11CAC}" presName="sibTrans" presStyleCnt="0"/>
      <dgm:spPr/>
    </dgm:pt>
    <dgm:pt modelId="{2DF3CEAB-CBC2-4708-B8F5-9E05AA89A29D}" type="pres">
      <dgm:prSet presAssocID="{7647E98B-BBA9-4F70-95B4-426BF3AB504B}" presName="compositeNode" presStyleCnt="0">
        <dgm:presLayoutVars>
          <dgm:bulletEnabled val="1"/>
        </dgm:presLayoutVars>
      </dgm:prSet>
      <dgm:spPr/>
    </dgm:pt>
    <dgm:pt modelId="{C182703E-888C-4C43-92D9-C811882D1C1E}" type="pres">
      <dgm:prSet presAssocID="{7647E98B-BBA9-4F70-95B4-426BF3AB504B}" presName="bgRect" presStyleLbl="alignNode1" presStyleIdx="2" presStyleCnt="4"/>
      <dgm:spPr/>
    </dgm:pt>
    <dgm:pt modelId="{C692B6DF-BC51-4BC1-A884-2D36CF92CD54}" type="pres">
      <dgm:prSet presAssocID="{31D8313F-8099-4133-97DD-B6EE35E47AA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6C16EE7-A794-49BE-BF05-9233C6C80B79}" type="pres">
      <dgm:prSet presAssocID="{7647E98B-BBA9-4F70-95B4-426BF3AB504B}" presName="nodeRect" presStyleLbl="alignNode1" presStyleIdx="2" presStyleCnt="4">
        <dgm:presLayoutVars>
          <dgm:bulletEnabled val="1"/>
        </dgm:presLayoutVars>
      </dgm:prSet>
      <dgm:spPr/>
    </dgm:pt>
    <dgm:pt modelId="{0E4410E2-C775-4199-90B8-C10884C9C060}" type="pres">
      <dgm:prSet presAssocID="{31D8313F-8099-4133-97DD-B6EE35E47AA6}" presName="sibTrans" presStyleCnt="0"/>
      <dgm:spPr/>
    </dgm:pt>
    <dgm:pt modelId="{D003CEA8-F485-4051-9505-0C0759828F43}" type="pres">
      <dgm:prSet presAssocID="{4A670A55-4736-4572-8423-1266F374FCBA}" presName="compositeNode" presStyleCnt="0">
        <dgm:presLayoutVars>
          <dgm:bulletEnabled val="1"/>
        </dgm:presLayoutVars>
      </dgm:prSet>
      <dgm:spPr/>
    </dgm:pt>
    <dgm:pt modelId="{5A336F86-06AA-47CE-A079-B0E6805F87D1}" type="pres">
      <dgm:prSet presAssocID="{4A670A55-4736-4572-8423-1266F374FCBA}" presName="bgRect" presStyleLbl="alignNode1" presStyleIdx="3" presStyleCnt="4"/>
      <dgm:spPr/>
    </dgm:pt>
    <dgm:pt modelId="{4FD25F64-49DF-4A67-AFCC-9E3134E38021}" type="pres">
      <dgm:prSet presAssocID="{678F6586-763A-4F44-8B1C-60530C4CA05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D2FC072-58FB-492C-9AFA-E1A2B900D88A}" type="pres">
      <dgm:prSet presAssocID="{4A670A55-4736-4572-8423-1266F374FCB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8536610D-A65D-419C-B412-EFC755D43180}" type="presOf" srcId="{B0FCD919-4C09-415A-A059-E6D9754F9E24}" destId="{8F7E8CCF-A18C-46F3-BCA7-00DA8FED0E28}" srcOrd="0" destOrd="0" presId="urn:microsoft.com/office/officeart/2016/7/layout/LinearBlockProcessNumbered"/>
    <dgm:cxn modelId="{4C7FDE0F-F6BD-4B2B-A502-4031066D9073}" type="presOf" srcId="{7647E98B-BBA9-4F70-95B4-426BF3AB504B}" destId="{C182703E-888C-4C43-92D9-C811882D1C1E}" srcOrd="0" destOrd="0" presId="urn:microsoft.com/office/officeart/2016/7/layout/LinearBlockProcessNumbered"/>
    <dgm:cxn modelId="{D92AE80F-E6DF-4BA5-B0F3-898E58C637DA}" type="presOf" srcId="{3C3CB0F6-5A79-49BD-8FBF-ACBDE105DF00}" destId="{73F67A9E-6793-491F-9D35-4FC45FD89439}" srcOrd="1" destOrd="0" presId="urn:microsoft.com/office/officeart/2016/7/layout/LinearBlockProcessNumbered"/>
    <dgm:cxn modelId="{E5E9371C-6086-494B-A012-72E73F2D668D}" type="presOf" srcId="{8D819114-5ADE-48F1-AD0B-E2BAEC9FA563}" destId="{C3E86847-3E99-4B51-B569-C8454EE56D8B}" srcOrd="1" destOrd="0" presId="urn:microsoft.com/office/officeart/2016/7/layout/LinearBlockProcessNumbered"/>
    <dgm:cxn modelId="{8AC8EB23-49BD-43A7-B55E-798A4940512D}" type="presOf" srcId="{678F6586-763A-4F44-8B1C-60530C4CA053}" destId="{4FD25F64-49DF-4A67-AFCC-9E3134E38021}" srcOrd="0" destOrd="0" presId="urn:microsoft.com/office/officeart/2016/7/layout/LinearBlockProcessNumbered"/>
    <dgm:cxn modelId="{A6CC7B5F-AB33-4FFE-B8B0-8986CCE32D4D}" type="presOf" srcId="{4A670A55-4736-4572-8423-1266F374FCBA}" destId="{4D2FC072-58FB-492C-9AFA-E1A2B900D88A}" srcOrd="1" destOrd="0" presId="urn:microsoft.com/office/officeart/2016/7/layout/LinearBlockProcessNumbered"/>
    <dgm:cxn modelId="{68FDE46B-383C-44AF-B1ED-49524D84010D}" type="presOf" srcId="{BA6AC5E9-34C5-4EB9-A7CC-983D86A11CAC}" destId="{2CB69D11-090C-423F-9239-735C9F3F2353}" srcOrd="0" destOrd="0" presId="urn:microsoft.com/office/officeart/2016/7/layout/LinearBlockProcessNumbered"/>
    <dgm:cxn modelId="{33723977-7658-4EB5-9075-42CA55D6AC42}" srcId="{B0FCD919-4C09-415A-A059-E6D9754F9E24}" destId="{3C3CB0F6-5A79-49BD-8FBF-ACBDE105DF00}" srcOrd="1" destOrd="0" parTransId="{C91807B9-BF77-4AC6-9E5B-61E79BC8E333}" sibTransId="{BA6AC5E9-34C5-4EB9-A7CC-983D86A11CAC}"/>
    <dgm:cxn modelId="{A8DD5798-C04B-46D6-BD5E-B0F976445571}" type="presOf" srcId="{31D8313F-8099-4133-97DD-B6EE35E47AA6}" destId="{C692B6DF-BC51-4BC1-A884-2D36CF92CD54}" srcOrd="0" destOrd="0" presId="urn:microsoft.com/office/officeart/2016/7/layout/LinearBlockProcessNumbered"/>
    <dgm:cxn modelId="{B1ED16B1-E6B9-4C73-8840-3935AF1795DE}" type="presOf" srcId="{8D819114-5ADE-48F1-AD0B-E2BAEC9FA563}" destId="{AA1D4F9B-14DD-4CB5-922B-12D346C2E984}" srcOrd="0" destOrd="0" presId="urn:microsoft.com/office/officeart/2016/7/layout/LinearBlockProcessNumbered"/>
    <dgm:cxn modelId="{5831F3B1-F876-4920-8F57-B43C795AA99B}" type="presOf" srcId="{3C3CB0F6-5A79-49BD-8FBF-ACBDE105DF00}" destId="{B26EAB41-55CD-4458-9EC9-06C15A5548F7}" srcOrd="0" destOrd="0" presId="urn:microsoft.com/office/officeart/2016/7/layout/LinearBlockProcessNumbered"/>
    <dgm:cxn modelId="{973A69B7-A5F3-4C2A-910A-2E3B71CF9923}" srcId="{B0FCD919-4C09-415A-A059-E6D9754F9E24}" destId="{7647E98B-BBA9-4F70-95B4-426BF3AB504B}" srcOrd="2" destOrd="0" parTransId="{3C49535D-2BA3-4197-B39D-6B4227EC1236}" sibTransId="{31D8313F-8099-4133-97DD-B6EE35E47AA6}"/>
    <dgm:cxn modelId="{95C173BC-DB59-49EC-A1C2-C1C992084FC2}" srcId="{B0FCD919-4C09-415A-A059-E6D9754F9E24}" destId="{4A670A55-4736-4572-8423-1266F374FCBA}" srcOrd="3" destOrd="0" parTransId="{0FBC65EA-9767-4FCD-83F9-B8907A6F8417}" sibTransId="{678F6586-763A-4F44-8B1C-60530C4CA053}"/>
    <dgm:cxn modelId="{834786BC-EECC-4007-B5F0-D71EF9E304FC}" type="presOf" srcId="{F47BD8D4-3FC0-478C-84A0-AD4FB62C4F45}" destId="{CFE0A068-8F05-4085-A4EB-A033B3A4294E}" srcOrd="0" destOrd="0" presId="urn:microsoft.com/office/officeart/2016/7/layout/LinearBlockProcessNumbered"/>
    <dgm:cxn modelId="{972243C4-CA33-467F-AEE1-0792985135D8}" type="presOf" srcId="{4A670A55-4736-4572-8423-1266F374FCBA}" destId="{5A336F86-06AA-47CE-A079-B0E6805F87D1}" srcOrd="0" destOrd="0" presId="urn:microsoft.com/office/officeart/2016/7/layout/LinearBlockProcessNumbered"/>
    <dgm:cxn modelId="{1DFA16DC-A68D-4D19-9258-262A58A083C0}" type="presOf" srcId="{7647E98B-BBA9-4F70-95B4-426BF3AB504B}" destId="{E6C16EE7-A794-49BE-BF05-9233C6C80B79}" srcOrd="1" destOrd="0" presId="urn:microsoft.com/office/officeart/2016/7/layout/LinearBlockProcessNumbered"/>
    <dgm:cxn modelId="{0421FEE0-7BB9-4409-A5D0-7D461DCA2EEE}" srcId="{B0FCD919-4C09-415A-A059-E6D9754F9E24}" destId="{8D819114-5ADE-48F1-AD0B-E2BAEC9FA563}" srcOrd="0" destOrd="0" parTransId="{163DE437-19AC-4A9B-9018-FD97DD8498AC}" sibTransId="{F47BD8D4-3FC0-478C-84A0-AD4FB62C4F45}"/>
    <dgm:cxn modelId="{70059B1D-1CBA-42B9-B2E3-9AA1EE2BBAE5}" type="presParOf" srcId="{8F7E8CCF-A18C-46F3-BCA7-00DA8FED0E28}" destId="{96FB860C-94D3-42A0-BC57-0F8DDDD61929}" srcOrd="0" destOrd="0" presId="urn:microsoft.com/office/officeart/2016/7/layout/LinearBlockProcessNumbered"/>
    <dgm:cxn modelId="{F1285D42-0515-45CF-9CDA-BD7442D85B4F}" type="presParOf" srcId="{96FB860C-94D3-42A0-BC57-0F8DDDD61929}" destId="{AA1D4F9B-14DD-4CB5-922B-12D346C2E984}" srcOrd="0" destOrd="0" presId="urn:microsoft.com/office/officeart/2016/7/layout/LinearBlockProcessNumbered"/>
    <dgm:cxn modelId="{39E0CCD2-3649-418C-993F-4D088572FA69}" type="presParOf" srcId="{96FB860C-94D3-42A0-BC57-0F8DDDD61929}" destId="{CFE0A068-8F05-4085-A4EB-A033B3A4294E}" srcOrd="1" destOrd="0" presId="urn:microsoft.com/office/officeart/2016/7/layout/LinearBlockProcessNumbered"/>
    <dgm:cxn modelId="{02ABB73D-44EF-4479-B1E8-35851CA14829}" type="presParOf" srcId="{96FB860C-94D3-42A0-BC57-0F8DDDD61929}" destId="{C3E86847-3E99-4B51-B569-C8454EE56D8B}" srcOrd="2" destOrd="0" presId="urn:microsoft.com/office/officeart/2016/7/layout/LinearBlockProcessNumbered"/>
    <dgm:cxn modelId="{5C00ABAC-FD7E-4025-B4D5-F271D4BC945D}" type="presParOf" srcId="{8F7E8CCF-A18C-46F3-BCA7-00DA8FED0E28}" destId="{1A936BD3-DF5A-493C-87C3-EAC5B43352A6}" srcOrd="1" destOrd="0" presId="urn:microsoft.com/office/officeart/2016/7/layout/LinearBlockProcessNumbered"/>
    <dgm:cxn modelId="{2F385DF4-590B-4F55-B2F0-0D68831103E4}" type="presParOf" srcId="{8F7E8CCF-A18C-46F3-BCA7-00DA8FED0E28}" destId="{243C79E3-4E17-4632-8D14-B7AA22F235B8}" srcOrd="2" destOrd="0" presId="urn:microsoft.com/office/officeart/2016/7/layout/LinearBlockProcessNumbered"/>
    <dgm:cxn modelId="{7F63EA94-8D03-432A-BFBD-32C3E65FF997}" type="presParOf" srcId="{243C79E3-4E17-4632-8D14-B7AA22F235B8}" destId="{B26EAB41-55CD-4458-9EC9-06C15A5548F7}" srcOrd="0" destOrd="0" presId="urn:microsoft.com/office/officeart/2016/7/layout/LinearBlockProcessNumbered"/>
    <dgm:cxn modelId="{64C92624-E776-45A6-879A-84B2AF296EE3}" type="presParOf" srcId="{243C79E3-4E17-4632-8D14-B7AA22F235B8}" destId="{2CB69D11-090C-423F-9239-735C9F3F2353}" srcOrd="1" destOrd="0" presId="urn:microsoft.com/office/officeart/2016/7/layout/LinearBlockProcessNumbered"/>
    <dgm:cxn modelId="{EF45182D-45E6-48AA-8F0B-75AE794F076B}" type="presParOf" srcId="{243C79E3-4E17-4632-8D14-B7AA22F235B8}" destId="{73F67A9E-6793-491F-9D35-4FC45FD89439}" srcOrd="2" destOrd="0" presId="urn:microsoft.com/office/officeart/2016/7/layout/LinearBlockProcessNumbered"/>
    <dgm:cxn modelId="{6CC07CFD-3943-4F7A-BD04-7912E14A5BE4}" type="presParOf" srcId="{8F7E8CCF-A18C-46F3-BCA7-00DA8FED0E28}" destId="{A1C32124-1ED2-40AE-BA18-0EA4B03763D3}" srcOrd="3" destOrd="0" presId="urn:microsoft.com/office/officeart/2016/7/layout/LinearBlockProcessNumbered"/>
    <dgm:cxn modelId="{C5376127-888A-4A90-A197-039544BA37BC}" type="presParOf" srcId="{8F7E8CCF-A18C-46F3-BCA7-00DA8FED0E28}" destId="{2DF3CEAB-CBC2-4708-B8F5-9E05AA89A29D}" srcOrd="4" destOrd="0" presId="urn:microsoft.com/office/officeart/2016/7/layout/LinearBlockProcessNumbered"/>
    <dgm:cxn modelId="{65A13F15-4296-49FA-B812-4E8C712BCDE7}" type="presParOf" srcId="{2DF3CEAB-CBC2-4708-B8F5-9E05AA89A29D}" destId="{C182703E-888C-4C43-92D9-C811882D1C1E}" srcOrd="0" destOrd="0" presId="urn:microsoft.com/office/officeart/2016/7/layout/LinearBlockProcessNumbered"/>
    <dgm:cxn modelId="{DA1C53FF-10D8-4959-8042-4AD977B06B1F}" type="presParOf" srcId="{2DF3CEAB-CBC2-4708-B8F5-9E05AA89A29D}" destId="{C692B6DF-BC51-4BC1-A884-2D36CF92CD54}" srcOrd="1" destOrd="0" presId="urn:microsoft.com/office/officeart/2016/7/layout/LinearBlockProcessNumbered"/>
    <dgm:cxn modelId="{523A1259-1792-4794-8EB9-DE444C47E6C6}" type="presParOf" srcId="{2DF3CEAB-CBC2-4708-B8F5-9E05AA89A29D}" destId="{E6C16EE7-A794-49BE-BF05-9233C6C80B79}" srcOrd="2" destOrd="0" presId="urn:microsoft.com/office/officeart/2016/7/layout/LinearBlockProcessNumbered"/>
    <dgm:cxn modelId="{4524888F-D39E-4B5A-9DEC-8CD33060B48F}" type="presParOf" srcId="{8F7E8CCF-A18C-46F3-BCA7-00DA8FED0E28}" destId="{0E4410E2-C775-4199-90B8-C10884C9C060}" srcOrd="5" destOrd="0" presId="urn:microsoft.com/office/officeart/2016/7/layout/LinearBlockProcessNumbered"/>
    <dgm:cxn modelId="{1A4D781F-12E7-4FAC-8092-956EE7813447}" type="presParOf" srcId="{8F7E8CCF-A18C-46F3-BCA7-00DA8FED0E28}" destId="{D003CEA8-F485-4051-9505-0C0759828F43}" srcOrd="6" destOrd="0" presId="urn:microsoft.com/office/officeart/2016/7/layout/LinearBlockProcessNumbered"/>
    <dgm:cxn modelId="{3616EBA8-011F-4136-AB39-184445FF3B72}" type="presParOf" srcId="{D003CEA8-F485-4051-9505-0C0759828F43}" destId="{5A336F86-06AA-47CE-A079-B0E6805F87D1}" srcOrd="0" destOrd="0" presId="urn:microsoft.com/office/officeart/2016/7/layout/LinearBlockProcessNumbered"/>
    <dgm:cxn modelId="{88C7160E-C12C-4648-A21D-53179540319C}" type="presParOf" srcId="{D003CEA8-F485-4051-9505-0C0759828F43}" destId="{4FD25F64-49DF-4A67-AFCC-9E3134E38021}" srcOrd="1" destOrd="0" presId="urn:microsoft.com/office/officeart/2016/7/layout/LinearBlockProcessNumbered"/>
    <dgm:cxn modelId="{0CA94B89-4509-4359-B493-0BB4CB97684E}" type="presParOf" srcId="{D003CEA8-F485-4051-9505-0C0759828F43}" destId="{4D2FC072-58FB-492C-9AFA-E1A2B900D88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FCD919-4C09-415A-A059-E6D9754F9E2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</dgm:pt>
    <dgm:pt modelId="{8D819114-5ADE-48F1-AD0B-E2BAEC9FA563}">
      <dgm:prSet phldrT="[Texte]" custT="1"/>
      <dgm:spPr>
        <a:solidFill>
          <a:schemeClr val="tx1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fr-FR" sz="2600" dirty="0">
              <a:solidFill>
                <a:schemeClr val="tx1">
                  <a:lumMod val="85000"/>
                </a:schemeClr>
              </a:solidFill>
            </a:rPr>
            <a:t>Observation empirique</a:t>
          </a:r>
        </a:p>
        <a:p>
          <a:pPr>
            <a:lnSpc>
              <a:spcPct val="100000"/>
            </a:lnSpc>
          </a:pPr>
          <a:r>
            <a:rPr lang="fr-FR" sz="1800" dirty="0">
              <a:solidFill>
                <a:schemeClr val="tx1">
                  <a:lumMod val="85000"/>
                </a:schemeClr>
              </a:solidFill>
            </a:rPr>
            <a:t>« Il y a plus de cancer chez les fumeurs »</a:t>
          </a:r>
          <a:endParaRPr lang="fr-FR" sz="1600" dirty="0">
            <a:solidFill>
              <a:schemeClr val="tx1">
                <a:lumMod val="85000"/>
              </a:schemeClr>
            </a:solidFill>
          </a:endParaRPr>
        </a:p>
      </dgm:t>
    </dgm:pt>
    <dgm:pt modelId="{163DE437-19AC-4A9B-9018-FD97DD8498AC}" type="parTrans" cxnId="{0421FEE0-7BB9-4409-A5D0-7D461DCA2EEE}">
      <dgm:prSet/>
      <dgm:spPr/>
      <dgm:t>
        <a:bodyPr/>
        <a:lstStyle/>
        <a:p>
          <a:endParaRPr lang="fr-FR"/>
        </a:p>
      </dgm:t>
    </dgm:pt>
    <dgm:pt modelId="{F47BD8D4-3FC0-478C-84A0-AD4FB62C4F45}" type="sibTrans" cxnId="{0421FEE0-7BB9-4409-A5D0-7D461DCA2EEE}">
      <dgm:prSet phldrT="01" phldr="0"/>
      <dgm:spPr/>
      <dgm:t>
        <a:bodyPr/>
        <a:lstStyle/>
        <a:p>
          <a:r>
            <a:rPr lang="fr-FR" dirty="0"/>
            <a:t>01</a:t>
          </a:r>
        </a:p>
      </dgm:t>
    </dgm:pt>
    <dgm:pt modelId="{3C3CB0F6-5A79-49BD-8FBF-ACBDE105DF00}">
      <dgm:prSet phldrT="[Texte]" custT="1"/>
      <dgm:spPr>
        <a:solidFill>
          <a:schemeClr val="tx1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fr-FR" sz="2600" dirty="0">
              <a:solidFill>
                <a:schemeClr val="tx1">
                  <a:lumMod val="85000"/>
                </a:schemeClr>
              </a:solidFill>
            </a:rPr>
            <a:t>Hypothèse</a:t>
          </a:r>
        </a:p>
        <a:p>
          <a:pPr>
            <a:lnSpc>
              <a:spcPct val="100000"/>
            </a:lnSpc>
          </a:pPr>
          <a:r>
            <a:rPr lang="fr-FR" sz="1400" dirty="0">
              <a:solidFill>
                <a:schemeClr val="tx1">
                  <a:lumMod val="85000"/>
                </a:schemeClr>
              </a:solidFill>
            </a:rPr>
            <a:t>Le tabac est un facteur de risque</a:t>
          </a:r>
        </a:p>
      </dgm:t>
    </dgm:pt>
    <dgm:pt modelId="{C91807B9-BF77-4AC6-9E5B-61E79BC8E333}" type="parTrans" cxnId="{33723977-7658-4EB5-9075-42CA55D6AC42}">
      <dgm:prSet/>
      <dgm:spPr/>
      <dgm:t>
        <a:bodyPr/>
        <a:lstStyle/>
        <a:p>
          <a:endParaRPr lang="fr-FR"/>
        </a:p>
      </dgm:t>
    </dgm:pt>
    <dgm:pt modelId="{BA6AC5E9-34C5-4EB9-A7CC-983D86A11CAC}" type="sibTrans" cxnId="{33723977-7658-4EB5-9075-42CA55D6AC42}">
      <dgm:prSet phldrT="02" phldr="0"/>
      <dgm:spPr/>
      <dgm:t>
        <a:bodyPr/>
        <a:lstStyle/>
        <a:p>
          <a:r>
            <a:rPr lang="fr-FR" dirty="0"/>
            <a:t>02</a:t>
          </a:r>
        </a:p>
      </dgm:t>
    </dgm:pt>
    <dgm:pt modelId="{7647E98B-BBA9-4F70-95B4-426BF3AB504B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Modèle</a:t>
          </a:r>
        </a:p>
        <a:p>
          <a:pPr>
            <a:lnSpc>
              <a:spcPct val="100000"/>
            </a:lnSpc>
          </a:pPr>
          <a:r>
            <a:rPr lang="fr-FR" sz="1600" dirty="0" err="1"/>
            <a:t>K~age</a:t>
          </a:r>
          <a:r>
            <a:rPr lang="fr-FR" sz="1600" dirty="0"/>
            <a:t> + tabac +…</a:t>
          </a:r>
        </a:p>
      </dgm:t>
    </dgm:pt>
    <dgm:pt modelId="{3C49535D-2BA3-4197-B39D-6B4227EC1236}" type="parTrans" cxnId="{973A69B7-A5F3-4C2A-910A-2E3B71CF9923}">
      <dgm:prSet/>
      <dgm:spPr/>
      <dgm:t>
        <a:bodyPr/>
        <a:lstStyle/>
        <a:p>
          <a:endParaRPr lang="fr-FR"/>
        </a:p>
      </dgm:t>
    </dgm:pt>
    <dgm:pt modelId="{31D8313F-8099-4133-97DD-B6EE35E47AA6}" type="sibTrans" cxnId="{973A69B7-A5F3-4C2A-910A-2E3B71CF9923}">
      <dgm:prSet phldrT="03" phldr="0"/>
      <dgm:spPr/>
      <dgm:t>
        <a:bodyPr/>
        <a:lstStyle/>
        <a:p>
          <a:r>
            <a:rPr lang="fr-FR"/>
            <a:t>03</a:t>
          </a:r>
        </a:p>
      </dgm:t>
    </dgm:pt>
    <dgm:pt modelId="{4A670A55-4736-4572-8423-1266F374FCBA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Résultat</a:t>
          </a:r>
        </a:p>
        <a:p>
          <a:pPr>
            <a:lnSpc>
              <a:spcPct val="100000"/>
            </a:lnSpc>
          </a:pPr>
          <a:r>
            <a:rPr lang="fr-FR" sz="1600" dirty="0"/>
            <a:t>Significativité de l’effet</a:t>
          </a:r>
          <a:endParaRPr lang="fr-FR" sz="1050" dirty="0"/>
        </a:p>
      </dgm:t>
    </dgm:pt>
    <dgm:pt modelId="{0FBC65EA-9767-4FCD-83F9-B8907A6F8417}" type="parTrans" cxnId="{95C173BC-DB59-49EC-A1C2-C1C992084FC2}">
      <dgm:prSet/>
      <dgm:spPr/>
      <dgm:t>
        <a:bodyPr/>
        <a:lstStyle/>
        <a:p>
          <a:endParaRPr lang="fr-FR"/>
        </a:p>
      </dgm:t>
    </dgm:pt>
    <dgm:pt modelId="{678F6586-763A-4F44-8B1C-60530C4CA053}" type="sibTrans" cxnId="{95C173BC-DB59-49EC-A1C2-C1C992084FC2}">
      <dgm:prSet phldrT="04" phldr="0"/>
      <dgm:spPr/>
      <dgm:t>
        <a:bodyPr/>
        <a:lstStyle/>
        <a:p>
          <a:r>
            <a:rPr lang="fr-FR"/>
            <a:t>04</a:t>
          </a:r>
        </a:p>
      </dgm:t>
    </dgm:pt>
    <dgm:pt modelId="{8F7E8CCF-A18C-46F3-BCA7-00DA8FED0E28}" type="pres">
      <dgm:prSet presAssocID="{B0FCD919-4C09-415A-A059-E6D9754F9E24}" presName="Name0" presStyleCnt="0">
        <dgm:presLayoutVars>
          <dgm:animLvl val="lvl"/>
          <dgm:resizeHandles val="exact"/>
        </dgm:presLayoutVars>
      </dgm:prSet>
      <dgm:spPr/>
    </dgm:pt>
    <dgm:pt modelId="{96FB860C-94D3-42A0-BC57-0F8DDDD61929}" type="pres">
      <dgm:prSet presAssocID="{8D819114-5ADE-48F1-AD0B-E2BAEC9FA563}" presName="compositeNode" presStyleCnt="0">
        <dgm:presLayoutVars>
          <dgm:bulletEnabled val="1"/>
        </dgm:presLayoutVars>
      </dgm:prSet>
      <dgm:spPr/>
    </dgm:pt>
    <dgm:pt modelId="{AA1D4F9B-14DD-4CB5-922B-12D346C2E984}" type="pres">
      <dgm:prSet presAssocID="{8D819114-5ADE-48F1-AD0B-E2BAEC9FA563}" presName="bgRect" presStyleLbl="alignNode1" presStyleIdx="0" presStyleCnt="4" custLinFactNeighborX="416"/>
      <dgm:spPr/>
    </dgm:pt>
    <dgm:pt modelId="{CFE0A068-8F05-4085-A4EB-A033B3A4294E}" type="pres">
      <dgm:prSet presAssocID="{F47BD8D4-3FC0-478C-84A0-AD4FB62C4F45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3E86847-3E99-4B51-B569-C8454EE56D8B}" type="pres">
      <dgm:prSet presAssocID="{8D819114-5ADE-48F1-AD0B-E2BAEC9FA563}" presName="nodeRect" presStyleLbl="alignNode1" presStyleIdx="0" presStyleCnt="4">
        <dgm:presLayoutVars>
          <dgm:bulletEnabled val="1"/>
        </dgm:presLayoutVars>
      </dgm:prSet>
      <dgm:spPr/>
    </dgm:pt>
    <dgm:pt modelId="{1A936BD3-DF5A-493C-87C3-EAC5B43352A6}" type="pres">
      <dgm:prSet presAssocID="{F47BD8D4-3FC0-478C-84A0-AD4FB62C4F45}" presName="sibTrans" presStyleCnt="0"/>
      <dgm:spPr/>
    </dgm:pt>
    <dgm:pt modelId="{243C79E3-4E17-4632-8D14-B7AA22F235B8}" type="pres">
      <dgm:prSet presAssocID="{3C3CB0F6-5A79-49BD-8FBF-ACBDE105DF00}" presName="compositeNode" presStyleCnt="0">
        <dgm:presLayoutVars>
          <dgm:bulletEnabled val="1"/>
        </dgm:presLayoutVars>
      </dgm:prSet>
      <dgm:spPr/>
    </dgm:pt>
    <dgm:pt modelId="{B26EAB41-55CD-4458-9EC9-06C15A5548F7}" type="pres">
      <dgm:prSet presAssocID="{3C3CB0F6-5A79-49BD-8FBF-ACBDE105DF00}" presName="bgRect" presStyleLbl="alignNode1" presStyleIdx="1" presStyleCnt="4"/>
      <dgm:spPr/>
    </dgm:pt>
    <dgm:pt modelId="{2CB69D11-090C-423F-9239-735C9F3F2353}" type="pres">
      <dgm:prSet presAssocID="{BA6AC5E9-34C5-4EB9-A7CC-983D86A11CAC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3F67A9E-6793-491F-9D35-4FC45FD89439}" type="pres">
      <dgm:prSet presAssocID="{3C3CB0F6-5A79-49BD-8FBF-ACBDE105DF00}" presName="nodeRect" presStyleLbl="alignNode1" presStyleIdx="1" presStyleCnt="4">
        <dgm:presLayoutVars>
          <dgm:bulletEnabled val="1"/>
        </dgm:presLayoutVars>
      </dgm:prSet>
      <dgm:spPr/>
    </dgm:pt>
    <dgm:pt modelId="{A1C32124-1ED2-40AE-BA18-0EA4B03763D3}" type="pres">
      <dgm:prSet presAssocID="{BA6AC5E9-34C5-4EB9-A7CC-983D86A11CAC}" presName="sibTrans" presStyleCnt="0"/>
      <dgm:spPr/>
    </dgm:pt>
    <dgm:pt modelId="{2DF3CEAB-CBC2-4708-B8F5-9E05AA89A29D}" type="pres">
      <dgm:prSet presAssocID="{7647E98B-BBA9-4F70-95B4-426BF3AB504B}" presName="compositeNode" presStyleCnt="0">
        <dgm:presLayoutVars>
          <dgm:bulletEnabled val="1"/>
        </dgm:presLayoutVars>
      </dgm:prSet>
      <dgm:spPr/>
    </dgm:pt>
    <dgm:pt modelId="{C182703E-888C-4C43-92D9-C811882D1C1E}" type="pres">
      <dgm:prSet presAssocID="{7647E98B-BBA9-4F70-95B4-426BF3AB504B}" presName="bgRect" presStyleLbl="alignNode1" presStyleIdx="2" presStyleCnt="4"/>
      <dgm:spPr/>
    </dgm:pt>
    <dgm:pt modelId="{C692B6DF-BC51-4BC1-A884-2D36CF92CD54}" type="pres">
      <dgm:prSet presAssocID="{31D8313F-8099-4133-97DD-B6EE35E47AA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6C16EE7-A794-49BE-BF05-9233C6C80B79}" type="pres">
      <dgm:prSet presAssocID="{7647E98B-BBA9-4F70-95B4-426BF3AB504B}" presName="nodeRect" presStyleLbl="alignNode1" presStyleIdx="2" presStyleCnt="4">
        <dgm:presLayoutVars>
          <dgm:bulletEnabled val="1"/>
        </dgm:presLayoutVars>
      </dgm:prSet>
      <dgm:spPr/>
    </dgm:pt>
    <dgm:pt modelId="{0E4410E2-C775-4199-90B8-C10884C9C060}" type="pres">
      <dgm:prSet presAssocID="{31D8313F-8099-4133-97DD-B6EE35E47AA6}" presName="sibTrans" presStyleCnt="0"/>
      <dgm:spPr/>
    </dgm:pt>
    <dgm:pt modelId="{D003CEA8-F485-4051-9505-0C0759828F43}" type="pres">
      <dgm:prSet presAssocID="{4A670A55-4736-4572-8423-1266F374FCBA}" presName="compositeNode" presStyleCnt="0">
        <dgm:presLayoutVars>
          <dgm:bulletEnabled val="1"/>
        </dgm:presLayoutVars>
      </dgm:prSet>
      <dgm:spPr/>
    </dgm:pt>
    <dgm:pt modelId="{5A336F86-06AA-47CE-A079-B0E6805F87D1}" type="pres">
      <dgm:prSet presAssocID="{4A670A55-4736-4572-8423-1266F374FCBA}" presName="bgRect" presStyleLbl="alignNode1" presStyleIdx="3" presStyleCnt="4"/>
      <dgm:spPr/>
    </dgm:pt>
    <dgm:pt modelId="{4FD25F64-49DF-4A67-AFCC-9E3134E38021}" type="pres">
      <dgm:prSet presAssocID="{678F6586-763A-4F44-8B1C-60530C4CA05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D2FC072-58FB-492C-9AFA-E1A2B900D88A}" type="pres">
      <dgm:prSet presAssocID="{4A670A55-4736-4572-8423-1266F374FCB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8536610D-A65D-419C-B412-EFC755D43180}" type="presOf" srcId="{B0FCD919-4C09-415A-A059-E6D9754F9E24}" destId="{8F7E8CCF-A18C-46F3-BCA7-00DA8FED0E28}" srcOrd="0" destOrd="0" presId="urn:microsoft.com/office/officeart/2016/7/layout/LinearBlockProcessNumbered"/>
    <dgm:cxn modelId="{4C7FDE0F-F6BD-4B2B-A502-4031066D9073}" type="presOf" srcId="{7647E98B-BBA9-4F70-95B4-426BF3AB504B}" destId="{C182703E-888C-4C43-92D9-C811882D1C1E}" srcOrd="0" destOrd="0" presId="urn:microsoft.com/office/officeart/2016/7/layout/LinearBlockProcessNumbered"/>
    <dgm:cxn modelId="{D92AE80F-E6DF-4BA5-B0F3-898E58C637DA}" type="presOf" srcId="{3C3CB0F6-5A79-49BD-8FBF-ACBDE105DF00}" destId="{73F67A9E-6793-491F-9D35-4FC45FD89439}" srcOrd="1" destOrd="0" presId="urn:microsoft.com/office/officeart/2016/7/layout/LinearBlockProcessNumbered"/>
    <dgm:cxn modelId="{E5E9371C-6086-494B-A012-72E73F2D668D}" type="presOf" srcId="{8D819114-5ADE-48F1-AD0B-E2BAEC9FA563}" destId="{C3E86847-3E99-4B51-B569-C8454EE56D8B}" srcOrd="1" destOrd="0" presId="urn:microsoft.com/office/officeart/2016/7/layout/LinearBlockProcessNumbered"/>
    <dgm:cxn modelId="{8AC8EB23-49BD-43A7-B55E-798A4940512D}" type="presOf" srcId="{678F6586-763A-4F44-8B1C-60530C4CA053}" destId="{4FD25F64-49DF-4A67-AFCC-9E3134E38021}" srcOrd="0" destOrd="0" presId="urn:microsoft.com/office/officeart/2016/7/layout/LinearBlockProcessNumbered"/>
    <dgm:cxn modelId="{A6CC7B5F-AB33-4FFE-B8B0-8986CCE32D4D}" type="presOf" srcId="{4A670A55-4736-4572-8423-1266F374FCBA}" destId="{4D2FC072-58FB-492C-9AFA-E1A2B900D88A}" srcOrd="1" destOrd="0" presId="urn:microsoft.com/office/officeart/2016/7/layout/LinearBlockProcessNumbered"/>
    <dgm:cxn modelId="{68FDE46B-383C-44AF-B1ED-49524D84010D}" type="presOf" srcId="{BA6AC5E9-34C5-4EB9-A7CC-983D86A11CAC}" destId="{2CB69D11-090C-423F-9239-735C9F3F2353}" srcOrd="0" destOrd="0" presId="urn:microsoft.com/office/officeart/2016/7/layout/LinearBlockProcessNumbered"/>
    <dgm:cxn modelId="{33723977-7658-4EB5-9075-42CA55D6AC42}" srcId="{B0FCD919-4C09-415A-A059-E6D9754F9E24}" destId="{3C3CB0F6-5A79-49BD-8FBF-ACBDE105DF00}" srcOrd="1" destOrd="0" parTransId="{C91807B9-BF77-4AC6-9E5B-61E79BC8E333}" sibTransId="{BA6AC5E9-34C5-4EB9-A7CC-983D86A11CAC}"/>
    <dgm:cxn modelId="{A8DD5798-C04B-46D6-BD5E-B0F976445571}" type="presOf" srcId="{31D8313F-8099-4133-97DD-B6EE35E47AA6}" destId="{C692B6DF-BC51-4BC1-A884-2D36CF92CD54}" srcOrd="0" destOrd="0" presId="urn:microsoft.com/office/officeart/2016/7/layout/LinearBlockProcessNumbered"/>
    <dgm:cxn modelId="{B1ED16B1-E6B9-4C73-8840-3935AF1795DE}" type="presOf" srcId="{8D819114-5ADE-48F1-AD0B-E2BAEC9FA563}" destId="{AA1D4F9B-14DD-4CB5-922B-12D346C2E984}" srcOrd="0" destOrd="0" presId="urn:microsoft.com/office/officeart/2016/7/layout/LinearBlockProcessNumbered"/>
    <dgm:cxn modelId="{5831F3B1-F876-4920-8F57-B43C795AA99B}" type="presOf" srcId="{3C3CB0F6-5A79-49BD-8FBF-ACBDE105DF00}" destId="{B26EAB41-55CD-4458-9EC9-06C15A5548F7}" srcOrd="0" destOrd="0" presId="urn:microsoft.com/office/officeart/2016/7/layout/LinearBlockProcessNumbered"/>
    <dgm:cxn modelId="{973A69B7-A5F3-4C2A-910A-2E3B71CF9923}" srcId="{B0FCD919-4C09-415A-A059-E6D9754F9E24}" destId="{7647E98B-BBA9-4F70-95B4-426BF3AB504B}" srcOrd="2" destOrd="0" parTransId="{3C49535D-2BA3-4197-B39D-6B4227EC1236}" sibTransId="{31D8313F-8099-4133-97DD-B6EE35E47AA6}"/>
    <dgm:cxn modelId="{95C173BC-DB59-49EC-A1C2-C1C992084FC2}" srcId="{B0FCD919-4C09-415A-A059-E6D9754F9E24}" destId="{4A670A55-4736-4572-8423-1266F374FCBA}" srcOrd="3" destOrd="0" parTransId="{0FBC65EA-9767-4FCD-83F9-B8907A6F8417}" sibTransId="{678F6586-763A-4F44-8B1C-60530C4CA053}"/>
    <dgm:cxn modelId="{834786BC-EECC-4007-B5F0-D71EF9E304FC}" type="presOf" srcId="{F47BD8D4-3FC0-478C-84A0-AD4FB62C4F45}" destId="{CFE0A068-8F05-4085-A4EB-A033B3A4294E}" srcOrd="0" destOrd="0" presId="urn:microsoft.com/office/officeart/2016/7/layout/LinearBlockProcessNumbered"/>
    <dgm:cxn modelId="{972243C4-CA33-467F-AEE1-0792985135D8}" type="presOf" srcId="{4A670A55-4736-4572-8423-1266F374FCBA}" destId="{5A336F86-06AA-47CE-A079-B0E6805F87D1}" srcOrd="0" destOrd="0" presId="urn:microsoft.com/office/officeart/2016/7/layout/LinearBlockProcessNumbered"/>
    <dgm:cxn modelId="{1DFA16DC-A68D-4D19-9258-262A58A083C0}" type="presOf" srcId="{7647E98B-BBA9-4F70-95B4-426BF3AB504B}" destId="{E6C16EE7-A794-49BE-BF05-9233C6C80B79}" srcOrd="1" destOrd="0" presId="urn:microsoft.com/office/officeart/2016/7/layout/LinearBlockProcessNumbered"/>
    <dgm:cxn modelId="{0421FEE0-7BB9-4409-A5D0-7D461DCA2EEE}" srcId="{B0FCD919-4C09-415A-A059-E6D9754F9E24}" destId="{8D819114-5ADE-48F1-AD0B-E2BAEC9FA563}" srcOrd="0" destOrd="0" parTransId="{163DE437-19AC-4A9B-9018-FD97DD8498AC}" sibTransId="{F47BD8D4-3FC0-478C-84A0-AD4FB62C4F45}"/>
    <dgm:cxn modelId="{70059B1D-1CBA-42B9-B2E3-9AA1EE2BBAE5}" type="presParOf" srcId="{8F7E8CCF-A18C-46F3-BCA7-00DA8FED0E28}" destId="{96FB860C-94D3-42A0-BC57-0F8DDDD61929}" srcOrd="0" destOrd="0" presId="urn:microsoft.com/office/officeart/2016/7/layout/LinearBlockProcessNumbered"/>
    <dgm:cxn modelId="{F1285D42-0515-45CF-9CDA-BD7442D85B4F}" type="presParOf" srcId="{96FB860C-94D3-42A0-BC57-0F8DDDD61929}" destId="{AA1D4F9B-14DD-4CB5-922B-12D346C2E984}" srcOrd="0" destOrd="0" presId="urn:microsoft.com/office/officeart/2016/7/layout/LinearBlockProcessNumbered"/>
    <dgm:cxn modelId="{39E0CCD2-3649-418C-993F-4D088572FA69}" type="presParOf" srcId="{96FB860C-94D3-42A0-BC57-0F8DDDD61929}" destId="{CFE0A068-8F05-4085-A4EB-A033B3A4294E}" srcOrd="1" destOrd="0" presId="urn:microsoft.com/office/officeart/2016/7/layout/LinearBlockProcessNumbered"/>
    <dgm:cxn modelId="{02ABB73D-44EF-4479-B1E8-35851CA14829}" type="presParOf" srcId="{96FB860C-94D3-42A0-BC57-0F8DDDD61929}" destId="{C3E86847-3E99-4B51-B569-C8454EE56D8B}" srcOrd="2" destOrd="0" presId="urn:microsoft.com/office/officeart/2016/7/layout/LinearBlockProcessNumbered"/>
    <dgm:cxn modelId="{5C00ABAC-FD7E-4025-B4D5-F271D4BC945D}" type="presParOf" srcId="{8F7E8CCF-A18C-46F3-BCA7-00DA8FED0E28}" destId="{1A936BD3-DF5A-493C-87C3-EAC5B43352A6}" srcOrd="1" destOrd="0" presId="urn:microsoft.com/office/officeart/2016/7/layout/LinearBlockProcessNumbered"/>
    <dgm:cxn modelId="{2F385DF4-590B-4F55-B2F0-0D68831103E4}" type="presParOf" srcId="{8F7E8CCF-A18C-46F3-BCA7-00DA8FED0E28}" destId="{243C79E3-4E17-4632-8D14-B7AA22F235B8}" srcOrd="2" destOrd="0" presId="urn:microsoft.com/office/officeart/2016/7/layout/LinearBlockProcessNumbered"/>
    <dgm:cxn modelId="{7F63EA94-8D03-432A-BFBD-32C3E65FF997}" type="presParOf" srcId="{243C79E3-4E17-4632-8D14-B7AA22F235B8}" destId="{B26EAB41-55CD-4458-9EC9-06C15A5548F7}" srcOrd="0" destOrd="0" presId="urn:microsoft.com/office/officeart/2016/7/layout/LinearBlockProcessNumbered"/>
    <dgm:cxn modelId="{64C92624-E776-45A6-879A-84B2AF296EE3}" type="presParOf" srcId="{243C79E3-4E17-4632-8D14-B7AA22F235B8}" destId="{2CB69D11-090C-423F-9239-735C9F3F2353}" srcOrd="1" destOrd="0" presId="urn:microsoft.com/office/officeart/2016/7/layout/LinearBlockProcessNumbered"/>
    <dgm:cxn modelId="{EF45182D-45E6-48AA-8F0B-75AE794F076B}" type="presParOf" srcId="{243C79E3-4E17-4632-8D14-B7AA22F235B8}" destId="{73F67A9E-6793-491F-9D35-4FC45FD89439}" srcOrd="2" destOrd="0" presId="urn:microsoft.com/office/officeart/2016/7/layout/LinearBlockProcessNumbered"/>
    <dgm:cxn modelId="{6CC07CFD-3943-4F7A-BD04-7912E14A5BE4}" type="presParOf" srcId="{8F7E8CCF-A18C-46F3-BCA7-00DA8FED0E28}" destId="{A1C32124-1ED2-40AE-BA18-0EA4B03763D3}" srcOrd="3" destOrd="0" presId="urn:microsoft.com/office/officeart/2016/7/layout/LinearBlockProcessNumbered"/>
    <dgm:cxn modelId="{C5376127-888A-4A90-A197-039544BA37BC}" type="presParOf" srcId="{8F7E8CCF-A18C-46F3-BCA7-00DA8FED0E28}" destId="{2DF3CEAB-CBC2-4708-B8F5-9E05AA89A29D}" srcOrd="4" destOrd="0" presId="urn:microsoft.com/office/officeart/2016/7/layout/LinearBlockProcessNumbered"/>
    <dgm:cxn modelId="{65A13F15-4296-49FA-B812-4E8C712BCDE7}" type="presParOf" srcId="{2DF3CEAB-CBC2-4708-B8F5-9E05AA89A29D}" destId="{C182703E-888C-4C43-92D9-C811882D1C1E}" srcOrd="0" destOrd="0" presId="urn:microsoft.com/office/officeart/2016/7/layout/LinearBlockProcessNumbered"/>
    <dgm:cxn modelId="{DA1C53FF-10D8-4959-8042-4AD977B06B1F}" type="presParOf" srcId="{2DF3CEAB-CBC2-4708-B8F5-9E05AA89A29D}" destId="{C692B6DF-BC51-4BC1-A884-2D36CF92CD54}" srcOrd="1" destOrd="0" presId="urn:microsoft.com/office/officeart/2016/7/layout/LinearBlockProcessNumbered"/>
    <dgm:cxn modelId="{523A1259-1792-4794-8EB9-DE444C47E6C6}" type="presParOf" srcId="{2DF3CEAB-CBC2-4708-B8F5-9E05AA89A29D}" destId="{E6C16EE7-A794-49BE-BF05-9233C6C80B79}" srcOrd="2" destOrd="0" presId="urn:microsoft.com/office/officeart/2016/7/layout/LinearBlockProcessNumbered"/>
    <dgm:cxn modelId="{4524888F-D39E-4B5A-9DEC-8CD33060B48F}" type="presParOf" srcId="{8F7E8CCF-A18C-46F3-BCA7-00DA8FED0E28}" destId="{0E4410E2-C775-4199-90B8-C10884C9C060}" srcOrd="5" destOrd="0" presId="urn:microsoft.com/office/officeart/2016/7/layout/LinearBlockProcessNumbered"/>
    <dgm:cxn modelId="{1A4D781F-12E7-4FAC-8092-956EE7813447}" type="presParOf" srcId="{8F7E8CCF-A18C-46F3-BCA7-00DA8FED0E28}" destId="{D003CEA8-F485-4051-9505-0C0759828F43}" srcOrd="6" destOrd="0" presId="urn:microsoft.com/office/officeart/2016/7/layout/LinearBlockProcessNumbered"/>
    <dgm:cxn modelId="{3616EBA8-011F-4136-AB39-184445FF3B72}" type="presParOf" srcId="{D003CEA8-F485-4051-9505-0C0759828F43}" destId="{5A336F86-06AA-47CE-A079-B0E6805F87D1}" srcOrd="0" destOrd="0" presId="urn:microsoft.com/office/officeart/2016/7/layout/LinearBlockProcessNumbered"/>
    <dgm:cxn modelId="{88C7160E-C12C-4648-A21D-53179540319C}" type="presParOf" srcId="{D003CEA8-F485-4051-9505-0C0759828F43}" destId="{4FD25F64-49DF-4A67-AFCC-9E3134E38021}" srcOrd="1" destOrd="0" presId="urn:microsoft.com/office/officeart/2016/7/layout/LinearBlockProcessNumbered"/>
    <dgm:cxn modelId="{0CA94B89-4509-4359-B493-0BB4CB97684E}" type="presParOf" srcId="{D003CEA8-F485-4051-9505-0C0759828F43}" destId="{4D2FC072-58FB-492C-9AFA-E1A2B900D88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F8586-CECE-4C2B-BC46-440CEE7F43F9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8232C0BA-690F-4652-BB6D-F8984B7F870D}">
      <dgm:prSet phldrT="[Texte]"/>
      <dgm:spPr/>
      <dgm:t>
        <a:bodyPr/>
        <a:lstStyle/>
        <a:p>
          <a:r>
            <a:rPr lang="fr-FR" dirty="0"/>
            <a:t>Population d’étude</a:t>
          </a:r>
        </a:p>
      </dgm:t>
    </dgm:pt>
    <dgm:pt modelId="{36CAA9EB-A8F3-4DDF-BD88-69C9B26F976A}" type="parTrans" cxnId="{BCA4FABB-2748-41ED-A126-DAC7C67D7F68}">
      <dgm:prSet/>
      <dgm:spPr/>
      <dgm:t>
        <a:bodyPr/>
        <a:lstStyle/>
        <a:p>
          <a:endParaRPr lang="fr-FR"/>
        </a:p>
      </dgm:t>
    </dgm:pt>
    <dgm:pt modelId="{8590AD85-303F-4542-94B9-B285A42ABEB2}" type="sibTrans" cxnId="{BCA4FABB-2748-41ED-A126-DAC7C67D7F68}">
      <dgm:prSet/>
      <dgm:spPr/>
      <dgm:t>
        <a:bodyPr/>
        <a:lstStyle/>
        <a:p>
          <a:endParaRPr lang="fr-FR"/>
        </a:p>
      </dgm:t>
    </dgm:pt>
    <dgm:pt modelId="{EC82F45D-BCA3-4466-B2E7-D1AB57B536F3}">
      <dgm:prSet phldrT="[Texte]"/>
      <dgm:spPr/>
      <dgm:t>
        <a:bodyPr/>
        <a:lstStyle/>
        <a:p>
          <a:r>
            <a:rPr lang="fr-FR" dirty="0"/>
            <a:t>Population Générale</a:t>
          </a:r>
        </a:p>
      </dgm:t>
    </dgm:pt>
    <dgm:pt modelId="{CF245E97-A515-46BB-8C01-469DE9D264D3}" type="parTrans" cxnId="{CA04EC4B-6997-4734-903F-DBDFD5783B1C}">
      <dgm:prSet/>
      <dgm:spPr/>
      <dgm:t>
        <a:bodyPr/>
        <a:lstStyle/>
        <a:p>
          <a:endParaRPr lang="fr-FR"/>
        </a:p>
      </dgm:t>
    </dgm:pt>
    <dgm:pt modelId="{F41BCD23-E51F-444A-9458-70DC84EEF037}" type="sibTrans" cxnId="{CA04EC4B-6997-4734-903F-DBDFD5783B1C}">
      <dgm:prSet/>
      <dgm:spPr/>
      <dgm:t>
        <a:bodyPr/>
        <a:lstStyle/>
        <a:p>
          <a:endParaRPr lang="fr-FR"/>
        </a:p>
      </dgm:t>
    </dgm:pt>
    <dgm:pt modelId="{86804395-E16D-4B37-B02A-D10D1A4C7479}" type="pres">
      <dgm:prSet presAssocID="{1E6F8586-CECE-4C2B-BC46-440CEE7F43F9}" presName="Name0" presStyleCnt="0">
        <dgm:presLayoutVars>
          <dgm:dir/>
          <dgm:animLvl val="lvl"/>
          <dgm:resizeHandles val="exact"/>
        </dgm:presLayoutVars>
      </dgm:prSet>
      <dgm:spPr/>
    </dgm:pt>
    <dgm:pt modelId="{15FCDE47-7FFB-4922-9D02-2D4AC3B2F02F}" type="pres">
      <dgm:prSet presAssocID="{8232C0BA-690F-4652-BB6D-F8984B7F870D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DACE40C-2287-456B-8138-8B5521B95CEF}" type="pres">
      <dgm:prSet presAssocID="{8590AD85-303F-4542-94B9-B285A42ABEB2}" presName="parTxOnlySpace" presStyleCnt="0"/>
      <dgm:spPr/>
    </dgm:pt>
    <dgm:pt modelId="{21B7C318-07B6-4908-8194-473E461C8815}" type="pres">
      <dgm:prSet presAssocID="{EC82F45D-BCA3-4466-B2E7-D1AB57B536F3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22CC70B-5F94-4835-8758-0F7245451249}" type="presOf" srcId="{EC82F45D-BCA3-4466-B2E7-D1AB57B536F3}" destId="{21B7C318-07B6-4908-8194-473E461C8815}" srcOrd="0" destOrd="0" presId="urn:microsoft.com/office/officeart/2005/8/layout/chevron1"/>
    <dgm:cxn modelId="{A4019D19-0A5C-4084-8891-95AFDC1B745A}" type="presOf" srcId="{8232C0BA-690F-4652-BB6D-F8984B7F870D}" destId="{15FCDE47-7FFB-4922-9D02-2D4AC3B2F02F}" srcOrd="0" destOrd="0" presId="urn:microsoft.com/office/officeart/2005/8/layout/chevron1"/>
    <dgm:cxn modelId="{CA04EC4B-6997-4734-903F-DBDFD5783B1C}" srcId="{1E6F8586-CECE-4C2B-BC46-440CEE7F43F9}" destId="{EC82F45D-BCA3-4466-B2E7-D1AB57B536F3}" srcOrd="1" destOrd="0" parTransId="{CF245E97-A515-46BB-8C01-469DE9D264D3}" sibTransId="{F41BCD23-E51F-444A-9458-70DC84EEF037}"/>
    <dgm:cxn modelId="{BCA4FABB-2748-41ED-A126-DAC7C67D7F68}" srcId="{1E6F8586-CECE-4C2B-BC46-440CEE7F43F9}" destId="{8232C0BA-690F-4652-BB6D-F8984B7F870D}" srcOrd="0" destOrd="0" parTransId="{36CAA9EB-A8F3-4DDF-BD88-69C9B26F976A}" sibTransId="{8590AD85-303F-4542-94B9-B285A42ABEB2}"/>
    <dgm:cxn modelId="{DB9219DA-EEB2-4141-B00D-E513744F3614}" type="presOf" srcId="{1E6F8586-CECE-4C2B-BC46-440CEE7F43F9}" destId="{86804395-E16D-4B37-B02A-D10D1A4C7479}" srcOrd="0" destOrd="0" presId="urn:microsoft.com/office/officeart/2005/8/layout/chevron1"/>
    <dgm:cxn modelId="{C1F6A4BF-7833-4E8A-AFED-10A51913E780}" type="presParOf" srcId="{86804395-E16D-4B37-B02A-D10D1A4C7479}" destId="{15FCDE47-7FFB-4922-9D02-2D4AC3B2F02F}" srcOrd="0" destOrd="0" presId="urn:microsoft.com/office/officeart/2005/8/layout/chevron1"/>
    <dgm:cxn modelId="{4F0B0092-6C66-4E35-867D-D84473C079DA}" type="presParOf" srcId="{86804395-E16D-4B37-B02A-D10D1A4C7479}" destId="{9DACE40C-2287-456B-8138-8B5521B95CEF}" srcOrd="1" destOrd="0" presId="urn:microsoft.com/office/officeart/2005/8/layout/chevron1"/>
    <dgm:cxn modelId="{A975431A-185A-4D25-BA4B-1DAA2E1AE02A}" type="presParOf" srcId="{86804395-E16D-4B37-B02A-D10D1A4C7479}" destId="{21B7C318-07B6-4908-8194-473E461C881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D4F9B-14DD-4CB5-922B-12D346C2E984}">
      <dsp:nvSpPr>
        <dsp:cNvPr id="0" name=""/>
        <dsp:cNvSpPr/>
      </dsp:nvSpPr>
      <dsp:spPr>
        <a:xfrm>
          <a:off x="216" y="319028"/>
          <a:ext cx="2618149" cy="31417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Observation empirique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« Il y a plus de cancer chez les fumeurs »</a:t>
          </a:r>
          <a:endParaRPr lang="fr-FR" sz="1600" kern="1200" dirty="0"/>
        </a:p>
      </dsp:txBody>
      <dsp:txXfrm>
        <a:off x="216" y="1575740"/>
        <a:ext cx="2618149" cy="1885067"/>
      </dsp:txXfrm>
    </dsp:sp>
    <dsp:sp modelId="{CFE0A068-8F05-4085-A4EB-A033B3A4294E}">
      <dsp:nvSpPr>
        <dsp:cNvPr id="0" name=""/>
        <dsp:cNvSpPr/>
      </dsp:nvSpPr>
      <dsp:spPr>
        <a:xfrm>
          <a:off x="216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600" kern="1200"/>
            <a:t>01</a:t>
          </a:r>
        </a:p>
      </dsp:txBody>
      <dsp:txXfrm>
        <a:off x="216" y="319028"/>
        <a:ext cx="2618149" cy="1256711"/>
      </dsp:txXfrm>
    </dsp:sp>
    <dsp:sp modelId="{B26EAB41-55CD-4458-9EC9-06C15A5548F7}">
      <dsp:nvSpPr>
        <dsp:cNvPr id="0" name=""/>
        <dsp:cNvSpPr/>
      </dsp:nvSpPr>
      <dsp:spPr>
        <a:xfrm>
          <a:off x="2827818" y="319028"/>
          <a:ext cx="2618149" cy="31417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Hypothèse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Le tabac est un facteur de risque</a:t>
          </a:r>
        </a:p>
      </dsp:txBody>
      <dsp:txXfrm>
        <a:off x="2827818" y="1575740"/>
        <a:ext cx="2618149" cy="1885067"/>
      </dsp:txXfrm>
    </dsp:sp>
    <dsp:sp modelId="{2CB69D11-090C-423F-9239-735C9F3F2353}">
      <dsp:nvSpPr>
        <dsp:cNvPr id="0" name=""/>
        <dsp:cNvSpPr/>
      </dsp:nvSpPr>
      <dsp:spPr>
        <a:xfrm>
          <a:off x="2827818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600" kern="1200"/>
            <a:t>02</a:t>
          </a:r>
        </a:p>
      </dsp:txBody>
      <dsp:txXfrm>
        <a:off x="2827818" y="319028"/>
        <a:ext cx="2618149" cy="1256711"/>
      </dsp:txXfrm>
    </dsp:sp>
    <dsp:sp modelId="{C182703E-888C-4C43-92D9-C811882D1C1E}">
      <dsp:nvSpPr>
        <dsp:cNvPr id="0" name=""/>
        <dsp:cNvSpPr/>
      </dsp:nvSpPr>
      <dsp:spPr>
        <a:xfrm>
          <a:off x="5655419" y="319028"/>
          <a:ext cx="2618149" cy="31417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Modèle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K~age</a:t>
          </a:r>
          <a:r>
            <a:rPr lang="fr-FR" sz="1600" kern="1200" dirty="0"/>
            <a:t> + tabac +…</a:t>
          </a:r>
        </a:p>
      </dsp:txBody>
      <dsp:txXfrm>
        <a:off x="5655419" y="1575740"/>
        <a:ext cx="2618149" cy="1885067"/>
      </dsp:txXfrm>
    </dsp:sp>
    <dsp:sp modelId="{C692B6DF-BC51-4BC1-A884-2D36CF92CD54}">
      <dsp:nvSpPr>
        <dsp:cNvPr id="0" name=""/>
        <dsp:cNvSpPr/>
      </dsp:nvSpPr>
      <dsp:spPr>
        <a:xfrm>
          <a:off x="5655419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600" kern="1200"/>
            <a:t>03</a:t>
          </a:r>
        </a:p>
      </dsp:txBody>
      <dsp:txXfrm>
        <a:off x="5655419" y="319028"/>
        <a:ext cx="2618149" cy="1256711"/>
      </dsp:txXfrm>
    </dsp:sp>
    <dsp:sp modelId="{5A336F86-06AA-47CE-A079-B0E6805F87D1}">
      <dsp:nvSpPr>
        <dsp:cNvPr id="0" name=""/>
        <dsp:cNvSpPr/>
      </dsp:nvSpPr>
      <dsp:spPr>
        <a:xfrm>
          <a:off x="8483021" y="319028"/>
          <a:ext cx="2618149" cy="31417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Résultat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Significativité de l’effet</a:t>
          </a:r>
          <a:endParaRPr lang="fr-FR" sz="1050" kern="1200" dirty="0"/>
        </a:p>
      </dsp:txBody>
      <dsp:txXfrm>
        <a:off x="8483021" y="1575740"/>
        <a:ext cx="2618149" cy="1885067"/>
      </dsp:txXfrm>
    </dsp:sp>
    <dsp:sp modelId="{4FD25F64-49DF-4A67-AFCC-9E3134E38021}">
      <dsp:nvSpPr>
        <dsp:cNvPr id="0" name=""/>
        <dsp:cNvSpPr/>
      </dsp:nvSpPr>
      <dsp:spPr>
        <a:xfrm>
          <a:off x="8483021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600" kern="1200"/>
            <a:t>04</a:t>
          </a:r>
        </a:p>
      </dsp:txBody>
      <dsp:txXfrm>
        <a:off x="8483021" y="319028"/>
        <a:ext cx="2618149" cy="1256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D4F9B-14DD-4CB5-922B-12D346C2E984}">
      <dsp:nvSpPr>
        <dsp:cNvPr id="0" name=""/>
        <dsp:cNvSpPr/>
      </dsp:nvSpPr>
      <dsp:spPr>
        <a:xfrm>
          <a:off x="11108" y="319028"/>
          <a:ext cx="2618149" cy="3141779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>
              <a:solidFill>
                <a:schemeClr val="tx1">
                  <a:lumMod val="85000"/>
                </a:schemeClr>
              </a:solidFill>
            </a:rPr>
            <a:t>Observation empirique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>
                  <a:lumMod val="85000"/>
                </a:schemeClr>
              </a:solidFill>
            </a:rPr>
            <a:t>« Il y a plus de cancer chez les fumeurs »</a:t>
          </a:r>
          <a:endParaRPr lang="fr-FR" sz="1600" kern="1200" dirty="0">
            <a:solidFill>
              <a:schemeClr val="tx1">
                <a:lumMod val="85000"/>
              </a:schemeClr>
            </a:solidFill>
          </a:endParaRPr>
        </a:p>
      </dsp:txBody>
      <dsp:txXfrm>
        <a:off x="11108" y="1575740"/>
        <a:ext cx="2618149" cy="1885067"/>
      </dsp:txXfrm>
    </dsp:sp>
    <dsp:sp modelId="{CFE0A068-8F05-4085-A4EB-A033B3A4294E}">
      <dsp:nvSpPr>
        <dsp:cNvPr id="0" name=""/>
        <dsp:cNvSpPr/>
      </dsp:nvSpPr>
      <dsp:spPr>
        <a:xfrm>
          <a:off x="216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600" kern="1200" dirty="0"/>
            <a:t>01</a:t>
          </a:r>
        </a:p>
      </dsp:txBody>
      <dsp:txXfrm>
        <a:off x="216" y="319028"/>
        <a:ext cx="2618149" cy="1256711"/>
      </dsp:txXfrm>
    </dsp:sp>
    <dsp:sp modelId="{B26EAB41-55CD-4458-9EC9-06C15A5548F7}">
      <dsp:nvSpPr>
        <dsp:cNvPr id="0" name=""/>
        <dsp:cNvSpPr/>
      </dsp:nvSpPr>
      <dsp:spPr>
        <a:xfrm>
          <a:off x="2827818" y="319028"/>
          <a:ext cx="2618149" cy="3141779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>
              <a:solidFill>
                <a:schemeClr val="tx1">
                  <a:lumMod val="85000"/>
                </a:schemeClr>
              </a:solidFill>
            </a:rPr>
            <a:t>Hypothèse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>
                  <a:lumMod val="85000"/>
                </a:schemeClr>
              </a:solidFill>
            </a:rPr>
            <a:t>Le tabac est un facteur de risque</a:t>
          </a:r>
        </a:p>
      </dsp:txBody>
      <dsp:txXfrm>
        <a:off x="2827818" y="1575740"/>
        <a:ext cx="2618149" cy="1885067"/>
      </dsp:txXfrm>
    </dsp:sp>
    <dsp:sp modelId="{2CB69D11-090C-423F-9239-735C9F3F2353}">
      <dsp:nvSpPr>
        <dsp:cNvPr id="0" name=""/>
        <dsp:cNvSpPr/>
      </dsp:nvSpPr>
      <dsp:spPr>
        <a:xfrm>
          <a:off x="2827818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600" kern="1200" dirty="0"/>
            <a:t>02</a:t>
          </a:r>
        </a:p>
      </dsp:txBody>
      <dsp:txXfrm>
        <a:off x="2827818" y="319028"/>
        <a:ext cx="2618149" cy="1256711"/>
      </dsp:txXfrm>
    </dsp:sp>
    <dsp:sp modelId="{C182703E-888C-4C43-92D9-C811882D1C1E}">
      <dsp:nvSpPr>
        <dsp:cNvPr id="0" name=""/>
        <dsp:cNvSpPr/>
      </dsp:nvSpPr>
      <dsp:spPr>
        <a:xfrm>
          <a:off x="5655419" y="319028"/>
          <a:ext cx="2618149" cy="31417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Modèle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K~age</a:t>
          </a:r>
          <a:r>
            <a:rPr lang="fr-FR" sz="1600" kern="1200" dirty="0"/>
            <a:t> + tabac +…</a:t>
          </a:r>
        </a:p>
      </dsp:txBody>
      <dsp:txXfrm>
        <a:off x="5655419" y="1575740"/>
        <a:ext cx="2618149" cy="1885067"/>
      </dsp:txXfrm>
    </dsp:sp>
    <dsp:sp modelId="{C692B6DF-BC51-4BC1-A884-2D36CF92CD54}">
      <dsp:nvSpPr>
        <dsp:cNvPr id="0" name=""/>
        <dsp:cNvSpPr/>
      </dsp:nvSpPr>
      <dsp:spPr>
        <a:xfrm>
          <a:off x="5655419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600" kern="1200"/>
            <a:t>03</a:t>
          </a:r>
        </a:p>
      </dsp:txBody>
      <dsp:txXfrm>
        <a:off x="5655419" y="319028"/>
        <a:ext cx="2618149" cy="1256711"/>
      </dsp:txXfrm>
    </dsp:sp>
    <dsp:sp modelId="{5A336F86-06AA-47CE-A079-B0E6805F87D1}">
      <dsp:nvSpPr>
        <dsp:cNvPr id="0" name=""/>
        <dsp:cNvSpPr/>
      </dsp:nvSpPr>
      <dsp:spPr>
        <a:xfrm>
          <a:off x="8483021" y="319028"/>
          <a:ext cx="2618149" cy="31417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Résultat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Significativité de l’effet</a:t>
          </a:r>
          <a:endParaRPr lang="fr-FR" sz="1050" kern="1200" dirty="0"/>
        </a:p>
      </dsp:txBody>
      <dsp:txXfrm>
        <a:off x="8483021" y="1575740"/>
        <a:ext cx="2618149" cy="1885067"/>
      </dsp:txXfrm>
    </dsp:sp>
    <dsp:sp modelId="{4FD25F64-49DF-4A67-AFCC-9E3134E38021}">
      <dsp:nvSpPr>
        <dsp:cNvPr id="0" name=""/>
        <dsp:cNvSpPr/>
      </dsp:nvSpPr>
      <dsp:spPr>
        <a:xfrm>
          <a:off x="8483021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600" kern="1200"/>
            <a:t>04</a:t>
          </a:r>
        </a:p>
      </dsp:txBody>
      <dsp:txXfrm>
        <a:off x="8483021" y="319028"/>
        <a:ext cx="2618149" cy="1256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CDE47-7FFB-4922-9D02-2D4AC3B2F02F}">
      <dsp:nvSpPr>
        <dsp:cNvPr id="0" name=""/>
        <dsp:cNvSpPr/>
      </dsp:nvSpPr>
      <dsp:spPr>
        <a:xfrm>
          <a:off x="9757" y="723405"/>
          <a:ext cx="5832565" cy="233302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69342" rIns="69342" bIns="69342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kern="1200" dirty="0"/>
            <a:t>Population d’étude</a:t>
          </a:r>
        </a:p>
      </dsp:txBody>
      <dsp:txXfrm>
        <a:off x="1176270" y="723405"/>
        <a:ext cx="3499539" cy="2333026"/>
      </dsp:txXfrm>
    </dsp:sp>
    <dsp:sp modelId="{21B7C318-07B6-4908-8194-473E461C8815}">
      <dsp:nvSpPr>
        <dsp:cNvPr id="0" name=""/>
        <dsp:cNvSpPr/>
      </dsp:nvSpPr>
      <dsp:spPr>
        <a:xfrm>
          <a:off x="5259065" y="723405"/>
          <a:ext cx="5832565" cy="233302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69342" rIns="69342" bIns="69342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kern="1200" dirty="0"/>
            <a:t>Population Générale</a:t>
          </a:r>
        </a:p>
      </dsp:txBody>
      <dsp:txXfrm>
        <a:off x="6425578" y="723405"/>
        <a:ext cx="3499539" cy="2333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8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4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9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2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32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3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1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8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9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4/26/2021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8265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CD89FC-798B-45EB-8F56-1872B578B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0000"/>
            <a:ext cx="4500561" cy="4259814"/>
          </a:xfrm>
        </p:spPr>
        <p:txBody>
          <a:bodyPr>
            <a:normAutofit/>
          </a:bodyPr>
          <a:lstStyle/>
          <a:p>
            <a:r>
              <a:rPr lang="fr-FR" sz="5500"/>
              <a:t>Techniques prédictives</a:t>
            </a:r>
            <a:br>
              <a:rPr lang="fr-FR" sz="5500"/>
            </a:br>
            <a:r>
              <a:rPr lang="fr-FR" sz="5500"/>
              <a:t>Apprentissage machine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D5109-7460-4CB0-AB61-92550FC72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200" y="4988476"/>
            <a:ext cx="4500561" cy="1320249"/>
          </a:xfrm>
        </p:spPr>
        <p:txBody>
          <a:bodyPr>
            <a:normAutofit/>
          </a:bodyPr>
          <a:lstStyle/>
          <a:p>
            <a:r>
              <a:rPr lang="fr-FR" dirty="0"/>
              <a:t>Thibaut FABACHER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Picture 3">
            <a:extLst>
              <a:ext uri="{FF2B5EF4-FFF2-40B4-BE49-F238E27FC236}">
                <a16:creationId xmlns:a16="http://schemas.microsoft.com/office/drawing/2014/main" id="{F5028589-BE8B-4720-AF6A-E069FACB2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01537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4EC78-44A3-453C-AD25-520E10EE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non 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7BEEE0-917A-4971-931F-6696C2651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Découvrir une </a:t>
            </a:r>
            <a:r>
              <a:rPr lang="fr-FR" b="1" dirty="0"/>
              <a:t>structure</a:t>
            </a:r>
            <a:r>
              <a:rPr lang="fr-FR" dirty="0"/>
              <a:t> au sein d’un </a:t>
            </a:r>
            <a:r>
              <a:rPr lang="fr-FR" b="1" dirty="0"/>
              <a:t>ensemble d’individus </a:t>
            </a:r>
            <a:r>
              <a:rPr lang="fr-FR" dirty="0"/>
              <a:t>caractérisés par des </a:t>
            </a:r>
            <a:r>
              <a:rPr lang="fr-FR" b="1" dirty="0" err="1"/>
              <a:t>covariables</a:t>
            </a:r>
            <a:r>
              <a:rPr lang="fr-FR" b="1" dirty="0"/>
              <a:t> X</a:t>
            </a:r>
          </a:p>
          <a:p>
            <a:endParaRPr lang="fr-FR" b="1" dirty="0"/>
          </a:p>
          <a:p>
            <a:r>
              <a:rPr lang="fr-FR" b="1" dirty="0"/>
              <a:t>Label est inconnu</a:t>
            </a:r>
            <a:endParaRPr lang="fr-FR" dirty="0"/>
          </a:p>
          <a:p>
            <a:endParaRPr lang="fr-FR" b="1" dirty="0"/>
          </a:p>
          <a:p>
            <a:r>
              <a:rPr lang="fr-FR" dirty="0"/>
              <a:t>Données d’apprentissage {Xi}</a:t>
            </a:r>
          </a:p>
        </p:txBody>
      </p:sp>
    </p:spTree>
    <p:extLst>
      <p:ext uri="{BB962C8B-B14F-4D97-AF65-F5344CB8AC3E}">
        <p14:creationId xmlns:p14="http://schemas.microsoft.com/office/powerpoint/2010/main" val="21060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8FC060-4A09-44FB-8C6A-3BFA9537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1C8C22-DBDA-453E-B53B-71AB8A8AA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Supervisé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4AA1D69-B1ED-4A6C-949F-E76AB83049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0131" y="2938463"/>
            <a:ext cx="4336426" cy="3376612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8420FDE-6AF6-4E9F-A1D7-FD09BE46E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Non supervisé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DF7CE05-A29C-40BF-80D2-67F8572C2F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5173" y="2938463"/>
            <a:ext cx="4874741" cy="3376612"/>
          </a:xfrm>
        </p:spPr>
      </p:pic>
    </p:spTree>
    <p:extLst>
      <p:ext uri="{BB962C8B-B14F-4D97-AF65-F5344CB8AC3E}">
        <p14:creationId xmlns:p14="http://schemas.microsoft.com/office/powerpoint/2010/main" val="17105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8FC060-4A09-44FB-8C6A-3BFA9537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1C8C22-DBDA-453E-B53B-71AB8A8AA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Supervisé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4AA1D69-B1ED-4A6C-949F-E76AB83049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0131" y="2938463"/>
            <a:ext cx="4336426" cy="3376612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8420FDE-6AF6-4E9F-A1D7-FD09BE46E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Non supervisé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DF7CE05-A29C-40BF-80D2-67F8572C2F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5173" y="2938463"/>
            <a:ext cx="4874741" cy="3376612"/>
          </a:xfr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DC08A55-8B2A-4F28-8EBF-419844002DF1}"/>
              </a:ext>
            </a:extLst>
          </p:cNvPr>
          <p:cNvSpPr/>
          <p:nvPr/>
        </p:nvSpPr>
        <p:spPr>
          <a:xfrm>
            <a:off x="2852257" y="3338818"/>
            <a:ext cx="495287" cy="2650921"/>
          </a:xfrm>
          <a:custGeom>
            <a:avLst/>
            <a:gdLst>
              <a:gd name="connsiteX0" fmla="*/ 0 w 495287"/>
              <a:gd name="connsiteY0" fmla="*/ 0 h 2650921"/>
              <a:gd name="connsiteX1" fmla="*/ 494950 w 495287"/>
              <a:gd name="connsiteY1" fmla="*/ 889233 h 2650921"/>
              <a:gd name="connsiteX2" fmla="*/ 83890 w 495287"/>
              <a:gd name="connsiteY2" fmla="*/ 1778466 h 2650921"/>
              <a:gd name="connsiteX3" fmla="*/ 494950 w 495287"/>
              <a:gd name="connsiteY3" fmla="*/ 2650921 h 2650921"/>
              <a:gd name="connsiteX4" fmla="*/ 494950 w 495287"/>
              <a:gd name="connsiteY4" fmla="*/ 2650921 h 26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287" h="2650921">
                <a:moveTo>
                  <a:pt x="0" y="0"/>
                </a:moveTo>
                <a:cubicBezTo>
                  <a:pt x="240484" y="296411"/>
                  <a:pt x="480968" y="592822"/>
                  <a:pt x="494950" y="889233"/>
                </a:cubicBezTo>
                <a:cubicBezTo>
                  <a:pt x="508932" y="1185644"/>
                  <a:pt x="83890" y="1484851"/>
                  <a:pt x="83890" y="1778466"/>
                </a:cubicBezTo>
                <a:cubicBezTo>
                  <a:pt x="83890" y="2072081"/>
                  <a:pt x="494950" y="2650921"/>
                  <a:pt x="494950" y="2650921"/>
                </a:cubicBezTo>
                <a:lnTo>
                  <a:pt x="494950" y="2650921"/>
                </a:lnTo>
              </a:path>
            </a:pathLst>
          </a:custGeom>
          <a:ln w="381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377F39E-DDCC-4666-A185-3BD35B19B6E7}"/>
              </a:ext>
            </a:extLst>
          </p:cNvPr>
          <p:cNvSpPr/>
          <p:nvPr/>
        </p:nvSpPr>
        <p:spPr>
          <a:xfrm rot="1149668">
            <a:off x="7340514" y="3330075"/>
            <a:ext cx="1283516" cy="2518794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20877C3-37AB-40DC-A862-2E573625316D}"/>
              </a:ext>
            </a:extLst>
          </p:cNvPr>
          <p:cNvSpPr/>
          <p:nvPr/>
        </p:nvSpPr>
        <p:spPr>
          <a:xfrm rot="20064033">
            <a:off x="8870657" y="3322376"/>
            <a:ext cx="1801178" cy="2381072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994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19" name="Vidéo 18">
            <a:extLst>
              <a:ext uri="{FF2B5EF4-FFF2-40B4-BE49-F238E27FC236}">
                <a16:creationId xmlns:a16="http://schemas.microsoft.com/office/drawing/2014/main" id="{E9DDBD04-4C96-43B8-926B-A5C9B8248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90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697E9DF-ECF5-4EA6-8E3F-160752B88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8101" y="549274"/>
            <a:ext cx="12268203" cy="6308725"/>
            <a:chOff x="-38101" y="549274"/>
            <a:chExt cx="12268203" cy="630872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CAAB57-774B-4C3C-B2E2-9BA998704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6096001" y="549274"/>
              <a:ext cx="6096599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69F6E5-0E1F-4324-B525-E896EE98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00" y="549274"/>
              <a:ext cx="6096598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AFA65F-5ED6-4A79-9C73-A1DE583C1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-38101" y="1990722"/>
              <a:ext cx="12268200" cy="4867276"/>
              <a:chOff x="3" y="1"/>
              <a:chExt cx="12268200" cy="486727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D04940F-1A28-47CA-BC85-5D0FA9076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F2264D0-1772-4B5C-A1F5-C00059731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26BB5ED-C44B-4E3E-9A5D-18228C01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38104" y="3091890"/>
              <a:ext cx="9515473" cy="3766109"/>
              <a:chOff x="2676525" y="0"/>
              <a:chExt cx="9515473" cy="376610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5A1916-1815-43F3-8E57-A5AD558B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C758D1E-62C7-4EF3-824F-C2542D216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A3AF6C1-825F-437D-BED2-DEF267D0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714629" y="3091890"/>
              <a:ext cx="9515473" cy="3766109"/>
              <a:chOff x="0" y="0"/>
              <a:chExt cx="9515473" cy="376610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E518F14-B231-4186-ADC0-8339580E8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A3C29F-2140-4EC1-B779-7A8D725B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D354082-CC63-410B-AB1C-F68E4AF4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4327873"/>
            <a:ext cx="9217026" cy="1210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Evaluation d’un modèle</a:t>
            </a:r>
          </a:p>
        </p:txBody>
      </p:sp>
    </p:spTree>
    <p:extLst>
      <p:ext uri="{BB962C8B-B14F-4D97-AF65-F5344CB8AC3E}">
        <p14:creationId xmlns:p14="http://schemas.microsoft.com/office/powerpoint/2010/main" val="13634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C245C230-9B24-414E-AEFE-EB89F449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classification binaire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7DD9098C-E0A9-4BE9-AB1F-041018BF4F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Cas simple de classification </a:t>
                </a:r>
                <a:r>
                  <a:rPr lang="fr-FR" b="1" dirty="0">
                    <a:latin typeface="Cambria Math" panose="02040503050406030204" pitchFamily="18" charset="0"/>
                  </a:rPr>
                  <a:t>binaire </a:t>
                </a:r>
              </a:p>
              <a:p>
                <a:endParaRPr lang="fr-FR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fr-FR" smtClean="0"/>
                      <m:t>i</m:t>
                    </m:r>
                    <m:r>
                      <m:rPr>
                        <m:nor/>
                      </m:rPr>
                      <a:rPr lang="fr-FR" smtClean="0"/>
                      <m:t> ∈ {0, 1} </m:t>
                    </m:r>
                    <m:r>
                      <m:rPr>
                        <m:nor/>
                      </m:rPr>
                      <a:rPr lang="fr-FR" smtClean="0"/>
                      <m:t>et</m:t>
                    </m:r>
                    <m:r>
                      <m:rPr>
                        <m:nor/>
                      </m:rPr>
                      <a:rPr lang="fr-FR" smtClean="0"/>
                      <m:t> </m:t>
                    </m:r>
                    <m:r>
                      <m:rPr>
                        <m:nor/>
                      </m:rPr>
                      <a:rPr lang="fr-FR" b="0" i="0" smtClean="0"/>
                      <m:t>f</m:t>
                    </m:r>
                    <m:r>
                      <m:rPr>
                        <m:nor/>
                      </m:rPr>
                      <a:rPr lang="fr-FR" smtClean="0"/>
                      <m:t>(</m:t>
                    </m:r>
                    <m:r>
                      <m:rPr>
                        <m:nor/>
                      </m:rPr>
                      <a:rPr lang="fr-FR" smtClean="0"/>
                      <m:t>Xi</m:t>
                    </m:r>
                    <m:r>
                      <m:rPr>
                        <m:nor/>
                      </m:rPr>
                      <a:rPr lang="fr-FR" smtClean="0"/>
                      <m:t>) = </m:t>
                    </m:r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m:rPr>
                        <m:nor/>
                      </m:rPr>
                      <a:rPr lang="fr-FR"/>
                      <m:t> </m:t>
                    </m:r>
                    <m:r>
                      <m:rPr>
                        <m:nor/>
                      </m:rPr>
                      <a:rPr lang="fr-FR"/>
                      <m:t>i</m:t>
                    </m:r>
                    <m:r>
                      <m:rPr>
                        <m:nor/>
                      </m:rPr>
                      <a:rPr lang="fr-FR"/>
                      <m:t> ∈ {0, 1}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Evaluation simple par l’analyse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≠</m:t>
                        </m:r>
                      </m:sub>
                    </m:sSub>
                    <m:acc>
                      <m:accPr>
                        <m:chr m:val="̃"/>
                        <m:ctrlPr>
                          <a:rPr lang="fr-F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7DD9098C-E0A9-4BE9-AB1F-041018BF4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4" t="-1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06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Sensibilité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76328127"/>
              </p:ext>
            </p:extLst>
          </p:nvPr>
        </p:nvGraphicFramePr>
        <p:xfrm>
          <a:off x="539750" y="2938463"/>
          <a:ext cx="54371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29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DFFF105-BAAD-4E85-BC8C-981841C657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846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488261"/>
              </p:ext>
            </p:extLst>
          </p:nvPr>
        </p:nvGraphicFramePr>
        <p:xfrm>
          <a:off x="539750" y="2938463"/>
          <a:ext cx="54371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29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Sensibilité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fr-FR" dirty="0"/>
                  <a:t>La sensibilité ou rappel ("</a:t>
                </a:r>
                <a:r>
                  <a:rPr lang="fr-FR" dirty="0" err="1"/>
                  <a:t>sensitivity</a:t>
                </a:r>
                <a:r>
                  <a:rPr lang="fr-FR" dirty="0"/>
                  <a:t>" ou "</a:t>
                </a:r>
                <a:r>
                  <a:rPr lang="fr-FR" dirty="0" err="1"/>
                  <a:t>recall</a:t>
                </a:r>
                <a:r>
                  <a:rPr lang="fr-FR" dirty="0"/>
                  <a:t>"), est le taux de vrais positifs. </a:t>
                </a:r>
              </a:p>
              <a:p>
                <a:endParaRPr lang="fr-FR" dirty="0"/>
              </a:p>
              <a:p>
                <a:r>
                  <a:rPr lang="fr-FR" dirty="0"/>
                  <a:t>Sensibilité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4630723" y="2901332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456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39750" y="2938463"/>
          <a:ext cx="54371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29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spécificité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fr-FR" dirty="0"/>
                  <a:t>La spécificité ("</a:t>
                </a:r>
                <a:r>
                  <a:rPr lang="fr-FR" dirty="0" err="1"/>
                  <a:t>specificity</a:t>
                </a:r>
                <a:r>
                  <a:rPr lang="fr-FR" dirty="0"/>
                  <a:t>")</a:t>
                </a:r>
              </a:p>
              <a:p>
                <a:endParaRPr lang="fr-FR" dirty="0"/>
              </a:p>
              <a:p>
                <a:r>
                  <a:rPr lang="fr-FR" dirty="0"/>
                  <a:t>Spécificité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3258344" y="2937844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79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39750" y="2938463"/>
          <a:ext cx="54371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29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Précision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endParaRPr lang="fr-FR" dirty="0"/>
              </a:p>
              <a:p>
                <a:r>
                  <a:rPr lang="fr-FR" dirty="0" err="1"/>
                  <a:t>Recall</a:t>
                </a:r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Précision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3258344" y="2937844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95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39750" y="2938463"/>
          <a:ext cx="54371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29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35929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err="1"/>
              <a:t>Accuracy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fr-FR" dirty="0"/>
                  <a:t>L’ </a:t>
                </a:r>
                <a:r>
                  <a:rPr lang="fr-FR" dirty="0" err="1"/>
                  <a:t>accuracy</a:t>
                </a:r>
                <a:r>
                  <a:rPr lang="fr-FR" dirty="0"/>
                  <a:t> est la proportion de prédictions correctes pour la population complète.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 err="1"/>
                  <a:t>Accuracy</a:t>
                </a:r>
                <a:r>
                  <a:rPr lang="fr-FR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3258344" y="2937844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21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FF9B7-F78F-4E06-BE6F-235534B9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E42E56-AB6B-42CD-8A81-D337CFAF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Système permettant d’apprendre à </a:t>
            </a:r>
            <a:r>
              <a:rPr lang="fr-FR" b="1" dirty="0"/>
              <a:t>partir des données </a:t>
            </a:r>
            <a:r>
              <a:rPr lang="fr-FR" dirty="0"/>
              <a:t>non à l'aide d'une </a:t>
            </a:r>
            <a:r>
              <a:rPr lang="fr-FR" b="1" dirty="0"/>
              <a:t>programmation explicite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Se base sur </a:t>
            </a:r>
            <a:r>
              <a:rPr lang="fr-FR" b="1" dirty="0"/>
              <a:t>des observations passées, </a:t>
            </a:r>
            <a:r>
              <a:rPr lang="fr-FR" dirty="0"/>
              <a:t>apprend par </a:t>
            </a:r>
            <a:r>
              <a:rPr lang="fr-FR" b="1" dirty="0"/>
              <a:t>expériences</a:t>
            </a:r>
          </a:p>
          <a:p>
            <a:endParaRPr lang="fr-FR" b="1" dirty="0"/>
          </a:p>
          <a:p>
            <a:r>
              <a:rPr lang="fr-FR" dirty="0"/>
              <a:t>Exemple : </a:t>
            </a:r>
          </a:p>
          <a:p>
            <a:pPr lvl="1"/>
            <a:r>
              <a:rPr lang="fr-FR" dirty="0"/>
              <a:t>Traduction automatique</a:t>
            </a:r>
          </a:p>
          <a:p>
            <a:pPr lvl="1"/>
            <a:r>
              <a:rPr lang="fr-FR" dirty="0"/>
              <a:t>Reconnaissance vocale…</a:t>
            </a:r>
          </a:p>
        </p:txBody>
      </p:sp>
    </p:spTree>
    <p:extLst>
      <p:ext uri="{BB962C8B-B14F-4D97-AF65-F5344CB8AC3E}">
        <p14:creationId xmlns:p14="http://schemas.microsoft.com/office/powerpoint/2010/main" val="3325392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05ED10-38DA-489C-A33E-63600BD7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binaire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F012E46-CBC4-4906-9AAC-7EA66418B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l’algorithme renvoie une probabilité d’appartenir à une classe</a:t>
            </a:r>
          </a:p>
          <a:p>
            <a:endParaRPr lang="fr-FR" dirty="0"/>
          </a:p>
          <a:p>
            <a:r>
              <a:rPr lang="fr-FR" dirty="0"/>
              <a:t>Meilleur seuil n’est pas toujours </a:t>
            </a:r>
            <a:r>
              <a:rPr lang="fr-FR" b="1" dirty="0"/>
              <a:t>0,5 !</a:t>
            </a:r>
          </a:p>
          <a:p>
            <a:endParaRPr lang="fr-FR" b="1" dirty="0"/>
          </a:p>
          <a:p>
            <a:r>
              <a:rPr lang="fr-FR" dirty="0"/>
              <a:t>Utilisation de la </a:t>
            </a:r>
            <a:r>
              <a:rPr lang="fr-FR" b="1" dirty="0"/>
              <a:t>courbe roc </a:t>
            </a:r>
          </a:p>
        </p:txBody>
      </p:sp>
    </p:spTree>
    <p:extLst>
      <p:ext uri="{BB962C8B-B14F-4D97-AF65-F5344CB8AC3E}">
        <p14:creationId xmlns:p14="http://schemas.microsoft.com/office/powerpoint/2010/main" val="4160345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6FD09-294C-4081-BF69-A2099CE6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Courbe ROC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793B0A-C55B-41F9-8132-3B674CA9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Courbe </a:t>
            </a:r>
            <a:r>
              <a:rPr lang="fr-FR" b="1" dirty="0"/>
              <a:t>croissante </a:t>
            </a:r>
            <a:r>
              <a:rPr lang="fr-FR" dirty="0"/>
              <a:t>en escalier</a:t>
            </a:r>
          </a:p>
          <a:p>
            <a:endParaRPr lang="fr-FR" dirty="0"/>
          </a:p>
          <a:p>
            <a:r>
              <a:rPr lang="fr-FR" dirty="0"/>
              <a:t>Représente sensibilité en fonction de 1- sensibilité</a:t>
            </a:r>
          </a:p>
          <a:p>
            <a:endParaRPr lang="fr-FR" dirty="0"/>
          </a:p>
          <a:p>
            <a:r>
              <a:rPr lang="fr-FR" dirty="0"/>
              <a:t>Chaque </a:t>
            </a:r>
            <a:r>
              <a:rPr lang="fr-FR" b="1" dirty="0"/>
              <a:t>point </a:t>
            </a:r>
            <a:r>
              <a:rPr lang="fr-FR" dirty="0"/>
              <a:t>correspond à un </a:t>
            </a:r>
            <a:r>
              <a:rPr lang="fr-FR" b="1" dirty="0"/>
              <a:t>seuil</a:t>
            </a:r>
          </a:p>
        </p:txBody>
      </p:sp>
    </p:spTree>
    <p:extLst>
      <p:ext uri="{BB962C8B-B14F-4D97-AF65-F5344CB8AC3E}">
        <p14:creationId xmlns:p14="http://schemas.microsoft.com/office/powerpoint/2010/main" val="68883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E8E3B2-2240-45D3-AACA-1CD2B929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Courbe ROC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161D4-55B7-4E7C-B052-AAAA4BA8D9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1422" y="1220786"/>
            <a:ext cx="6049714" cy="440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38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7F8242F-7657-4BA0-BAF5-E59495E8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Courbe ROC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4AD5714-B310-4DC7-93B1-7EEF1BD83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29569" y="2459831"/>
            <a:ext cx="3257550" cy="3324225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6F9FECF-940D-4E9F-A2AD-068422C00E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AUC : aire sous la courbe </a:t>
            </a:r>
          </a:p>
          <a:p>
            <a:r>
              <a:rPr lang="fr-FR" b="1" dirty="0"/>
              <a:t>Mesure Agrégée des performances</a:t>
            </a:r>
          </a:p>
          <a:p>
            <a:endParaRPr lang="fr-FR" b="1" dirty="0"/>
          </a:p>
          <a:p>
            <a:r>
              <a:rPr lang="fr-FR" b="1" dirty="0"/>
              <a:t>AUC = 1 </a:t>
            </a:r>
            <a:r>
              <a:rPr lang="fr-FR" dirty="0"/>
              <a:t>modèle parfait</a:t>
            </a:r>
          </a:p>
          <a:p>
            <a:r>
              <a:rPr lang="fr-FR" b="1" dirty="0"/>
              <a:t>AUC = 0,5</a:t>
            </a:r>
            <a:r>
              <a:rPr lang="fr-FR" dirty="0"/>
              <a:t> modèle équivalent à choisir au hasard</a:t>
            </a:r>
          </a:p>
          <a:p>
            <a:endParaRPr lang="fr-FR" b="1" dirty="0"/>
          </a:p>
          <a:p>
            <a:r>
              <a:rPr lang="fr-FR" b="1" dirty="0"/>
              <a:t>Seuil de classification le plus proche du points (0,1)</a:t>
            </a: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21064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D390E-88D8-4978-95E9-12313767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Algorithme de prédiction de variable quantitative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D4257050-73C1-4A2E-85B9-C4AEA2271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Mesure de l’écart entre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𝑌𝑖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b="1" dirty="0"/>
                  <a:t>RSS</a:t>
                </a:r>
                <a:r>
                  <a:rPr lang="fr-FR" dirty="0"/>
                  <a:t> : Somme des carrés des résidus</a:t>
                </a:r>
              </a:p>
              <a:p>
                <a:endParaRPr lang="fr-FR" dirty="0"/>
              </a:p>
              <a:p>
                <a:r>
                  <a:rPr lang="fr-FR" b="1" dirty="0"/>
                  <a:t>MSE</a:t>
                </a:r>
                <a:r>
                  <a:rPr lang="fr-FR" dirty="0"/>
                  <a:t> : Erreur quadratique moyenne </a:t>
                </a:r>
              </a:p>
              <a:p>
                <a:endParaRPr lang="fr-FR" dirty="0"/>
              </a:p>
              <a:p>
                <a:r>
                  <a:rPr lang="fr-FR" b="1" dirty="0"/>
                  <a:t>RMSE : </a:t>
                </a:r>
                <a:r>
                  <a:rPr lang="fr-FR" dirty="0"/>
                  <a:t> Racine de l’erreur quadratique moyenne</a:t>
                </a:r>
              </a:p>
              <a:p>
                <a:endParaRPr lang="fr-FR" b="1" dirty="0"/>
              </a:p>
              <a:p>
                <a:r>
                  <a:rPr lang="fr-FR" b="1" dirty="0"/>
                  <a:t>RSE :</a:t>
                </a:r>
                <a:r>
                  <a:rPr lang="fr-FR" dirty="0"/>
                  <a:t> Erreur carrée relative</a:t>
                </a:r>
                <a:endParaRPr lang="fr-FR" b="1" dirty="0"/>
              </a:p>
            </p:txBody>
          </p:sp>
        </mc:Choice>
        <mc:Fallback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D4257050-73C1-4A2E-85B9-C4AEA2271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5" b="-22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D781B4F8-7E5B-434D-919A-05FC3B7ED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30"/>
          <a:stretch/>
        </p:blipFill>
        <p:spPr>
          <a:xfrm>
            <a:off x="5813571" y="3429000"/>
            <a:ext cx="1926365" cy="67876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794A29-DC0D-4A4F-96DB-11901EC7F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849" y="3756393"/>
            <a:ext cx="3971925" cy="17049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B772F5F-A148-4162-93B2-A2F1A92DF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979" y="5630861"/>
            <a:ext cx="27908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4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153FDE-4E19-4A3B-A673-A7DD3C8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fr-FR" dirty="0"/>
              <a:t>Le machine Learning en pratique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A09FDC7-23BB-4119-9DCE-213A4BA21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93238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4184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6935B9-E839-454D-B709-8D2A81C3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fr-FR" dirty="0"/>
              <a:t>Sur et sous apprentissage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9DF2A-F937-4746-8C6E-ED85660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98000"/>
          </a:xfrm>
        </p:spPr>
        <p:txBody>
          <a:bodyPr anchor="t">
            <a:normAutofit/>
          </a:bodyPr>
          <a:lstStyle/>
          <a:p>
            <a:r>
              <a:rPr lang="fr-FR" dirty="0"/>
              <a:t>Compromis entre: </a:t>
            </a:r>
          </a:p>
          <a:p>
            <a:pPr lvl="1"/>
            <a:r>
              <a:rPr lang="fr-FR" dirty="0"/>
              <a:t>Bien décrire les données</a:t>
            </a:r>
          </a:p>
          <a:p>
            <a:pPr lvl="1"/>
            <a:r>
              <a:rPr lang="fr-FR" dirty="0"/>
              <a:t>Avoir un algorithme pouvant être généralisable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DA40A9-B5A3-4711-9616-DB438249CA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739" y="2871846"/>
            <a:ext cx="10937656" cy="3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0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</p:spTree>
    <p:extLst>
      <p:ext uri="{BB962C8B-B14F-4D97-AF65-F5344CB8AC3E}">
        <p14:creationId xmlns:p14="http://schemas.microsoft.com/office/powerpoint/2010/main" val="2748554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536828B-D483-46FA-A10E-85385348C2EB}"/>
              </a:ext>
            </a:extLst>
          </p:cNvPr>
          <p:cNvGrpSpPr/>
          <p:nvPr/>
        </p:nvGrpSpPr>
        <p:grpSpPr>
          <a:xfrm>
            <a:off x="2136710" y="2458191"/>
            <a:ext cx="4749827" cy="3025992"/>
            <a:chOff x="2136710" y="2458191"/>
            <a:chExt cx="4749827" cy="30259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D90DB-23D6-4421-B9B6-93CDF0138F6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08B09D3-0070-48F0-B729-3F62EE43E0B9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FE68CF8A-5758-4264-B208-38322C77A147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262EA98-14B9-4822-A22A-4CC906D451B9}"/>
                </a:ext>
              </a:extLst>
            </p:cNvPr>
            <p:cNvCxnSpPr>
              <a:cxnSpLocks/>
              <a:stCxn id="10" idx="2"/>
              <a:endCxn id="3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B2BD65-B521-40F1-8856-56C4BA799810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060D2811-45C5-46A3-9E69-AD29C2F9BCF8}"/>
                </a:ext>
              </a:extLst>
            </p:cNvPr>
            <p:cNvCxnSpPr>
              <a:stCxn id="3" idx="6"/>
              <a:endCxn id="23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5002819-BF0D-4630-ACCF-53B17A1AEEB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3091E47-AE7E-4F0E-A89B-3BACEA622FC6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E4C5F142-E670-4055-B683-9530DD54F16C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59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536828B-D483-46FA-A10E-85385348C2EB}"/>
              </a:ext>
            </a:extLst>
          </p:cNvPr>
          <p:cNvGrpSpPr/>
          <p:nvPr/>
        </p:nvGrpSpPr>
        <p:grpSpPr>
          <a:xfrm>
            <a:off x="2136710" y="2458191"/>
            <a:ext cx="4749827" cy="3025992"/>
            <a:chOff x="2136710" y="2458191"/>
            <a:chExt cx="4749827" cy="30259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D90DB-23D6-4421-B9B6-93CDF0138F6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08B09D3-0070-48F0-B729-3F62EE43E0B9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FE68CF8A-5758-4264-B208-38322C77A147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262EA98-14B9-4822-A22A-4CC906D451B9}"/>
                </a:ext>
              </a:extLst>
            </p:cNvPr>
            <p:cNvCxnSpPr>
              <a:cxnSpLocks/>
              <a:stCxn id="10" idx="2"/>
              <a:endCxn id="3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B2BD65-B521-40F1-8856-56C4BA799810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060D2811-45C5-46A3-9E69-AD29C2F9BCF8}"/>
                </a:ext>
              </a:extLst>
            </p:cNvPr>
            <p:cNvCxnSpPr>
              <a:stCxn id="3" idx="6"/>
              <a:endCxn id="23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5002819-BF0D-4630-ACCF-53B17A1AEEB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3091E47-AE7E-4F0E-A89B-3BACEA622FC6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E4C5F142-E670-4055-B683-9530DD54F16C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0022E09-AE82-4271-BECE-BB79226B2C42}"/>
              </a:ext>
            </a:extLst>
          </p:cNvPr>
          <p:cNvGrpSpPr/>
          <p:nvPr/>
        </p:nvGrpSpPr>
        <p:grpSpPr>
          <a:xfrm>
            <a:off x="2289110" y="2610591"/>
            <a:ext cx="4749827" cy="3025992"/>
            <a:chOff x="2136710" y="2458191"/>
            <a:chExt cx="4749827" cy="30259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3AB8CE-6E64-4C66-8D60-6342236FAB3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BE0403E-A1A7-456F-8C1F-8B70595D8ADB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7BD0D7F2-1806-401A-8491-699C9BBF6344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E49830D5-38DA-4C9D-B60E-B986B4AF086C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0D535-1B0F-4D05-ACDB-D9E05E87021A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1999FAB6-157A-4F4B-9C24-1B87311EC3AC}"/>
                </a:ext>
              </a:extLst>
            </p:cNvPr>
            <p:cNvCxnSpPr>
              <a:stCxn id="24" idx="6"/>
              <a:endCxn id="29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84AF1E18-61F4-42FA-A9D9-84AF8BE4B13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8F12BB6-0B84-4542-B732-4EA1F0F9B44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896ECB05-0AB9-4199-8B40-4A2D464FCE04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A02E254-1AF9-4AA7-8940-F05A5B7EDA3F}"/>
              </a:ext>
            </a:extLst>
          </p:cNvPr>
          <p:cNvGrpSpPr/>
          <p:nvPr/>
        </p:nvGrpSpPr>
        <p:grpSpPr>
          <a:xfrm>
            <a:off x="2441510" y="2762991"/>
            <a:ext cx="4749827" cy="3025992"/>
            <a:chOff x="2136710" y="2458191"/>
            <a:chExt cx="4749827" cy="302599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B65672-E5BB-41AB-9443-A9F157D90565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C686CBAA-6909-40AF-9A6A-65767500F877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9A53548-F9BD-4A9F-B81D-ABF1EF25CC73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7586D72-FF7F-43E0-9FFB-64B2703D9A5F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26CB08-FD0A-4B08-9433-D8E7D8CFAB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26CB7DB4-1E6B-4D27-AE2B-89780A33CECF}"/>
                </a:ext>
              </a:extLst>
            </p:cNvPr>
            <p:cNvCxnSpPr>
              <a:stCxn id="39" idx="6"/>
              <a:endCxn id="4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09B21657-40C9-4B48-8561-30B125CDE475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6B83B24-10F8-4FEB-BF63-E6A242C2749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30B035D1-E612-42FB-917C-53E7E9517A76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F0CFBC5-33E8-4093-A88D-83402CC4F4D4}"/>
              </a:ext>
            </a:extLst>
          </p:cNvPr>
          <p:cNvGrpSpPr/>
          <p:nvPr/>
        </p:nvGrpSpPr>
        <p:grpSpPr>
          <a:xfrm>
            <a:off x="2593910" y="2915391"/>
            <a:ext cx="4749827" cy="3025992"/>
            <a:chOff x="2136710" y="2458191"/>
            <a:chExt cx="4749827" cy="302599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098D31A-DE95-4C12-A2F7-0B24AC40DA4E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A361A645-F15B-43DF-85BB-0BF8E0BDEA63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8411F614-344E-4284-93EB-FC10E64A8AB8}"/>
                </a:ext>
              </a:extLst>
            </p:cNvPr>
            <p:cNvCxnSpPr>
              <a:endCxn id="4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0E8252D0-B3E9-402B-9861-8C86BF62F11B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4D00E1-5BFD-4979-89EC-6D1D5CB43DAC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5F1CAE4-4955-469B-A977-613B5F5538D9}"/>
                </a:ext>
              </a:extLst>
            </p:cNvPr>
            <p:cNvCxnSpPr>
              <a:stCxn id="49" idx="6"/>
              <a:endCxn id="5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B804B436-E306-4C19-97F2-DFB5CF35E99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15D6B5B-6811-413E-AEC1-FEB7F01582B9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2505FBD8-FBD2-416C-8D34-90F5F4403984}"/>
                </a:ext>
              </a:extLst>
            </p:cNvPr>
            <p:cNvCxnSpPr>
              <a:cxnSpLocks/>
              <a:stCxn id="52" idx="2"/>
              <a:endCxn id="5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84473B49-9CF9-4AA7-87D5-9159932C2A5B}"/>
              </a:ext>
            </a:extLst>
          </p:cNvPr>
          <p:cNvGrpSpPr/>
          <p:nvPr/>
        </p:nvGrpSpPr>
        <p:grpSpPr>
          <a:xfrm>
            <a:off x="2746310" y="3067791"/>
            <a:ext cx="4749827" cy="3025992"/>
            <a:chOff x="2136710" y="2458191"/>
            <a:chExt cx="4749827" cy="302599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DE7F622-25BD-4EE7-A22C-53556A0FE24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1F61628-0875-458F-ADE0-94888433BAFE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12E01C3D-BF25-4AD1-BAD4-CCBD4A4F0496}"/>
                </a:ext>
              </a:extLst>
            </p:cNvPr>
            <p:cNvCxnSpPr>
              <a:endCxn id="5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957BD596-5C1B-4EDB-A750-32B5B80E5193}"/>
                </a:ext>
              </a:extLst>
            </p:cNvPr>
            <p:cNvCxnSpPr>
              <a:cxnSpLocks/>
              <a:stCxn id="58" idx="2"/>
              <a:endCxn id="5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ACCA86D-663E-44CE-95FE-7A8BDED459C1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FF98FA51-01E8-4820-A9A8-161FF785C5B7}"/>
                </a:ext>
              </a:extLst>
            </p:cNvPr>
            <p:cNvCxnSpPr>
              <a:stCxn id="59" idx="6"/>
              <a:endCxn id="6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CC52E3AC-E725-4440-93AC-2FA86B269E07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066512F-9D4B-40B2-A6A4-73B4AC739BA0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676A340C-423F-4A1C-84B0-C4C7874B3CDD}"/>
                </a:ext>
              </a:extLst>
            </p:cNvPr>
            <p:cNvCxnSpPr>
              <a:cxnSpLocks/>
              <a:stCxn id="62" idx="2"/>
              <a:endCxn id="6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024B19FC-AD2A-4559-88F1-AFA8CE345001}"/>
              </a:ext>
            </a:extLst>
          </p:cNvPr>
          <p:cNvGrpSpPr/>
          <p:nvPr/>
        </p:nvGrpSpPr>
        <p:grpSpPr>
          <a:xfrm>
            <a:off x="2898710" y="3220191"/>
            <a:ext cx="4749827" cy="3025992"/>
            <a:chOff x="2136710" y="2458191"/>
            <a:chExt cx="4749827" cy="302599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FBB056C-A9B4-42B6-BCFA-F072C3A8948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48E58E74-BC7B-464E-98CA-0ECC106F9246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E97270D5-0F2E-4D2E-BC4E-813E8D0DA484}"/>
                </a:ext>
              </a:extLst>
            </p:cNvPr>
            <p:cNvCxnSpPr>
              <a:endCxn id="6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0521F0EC-F02F-4134-A2BE-C15F95F40537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DD8B269-DC5D-42C1-BB11-0656ADFF58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8F8B65A2-7932-41E0-BC15-A613B6A8BC89}"/>
                </a:ext>
              </a:extLst>
            </p:cNvPr>
            <p:cNvCxnSpPr>
              <a:stCxn id="69" idx="6"/>
              <a:endCxn id="7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AB48DF4C-099F-40EC-ADAA-3AEA63AF598D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E6E7D42-6BC9-4C4F-A76F-1B2012657C54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6D5CE40F-16ED-4991-831B-FCD695B0A55E}"/>
                </a:ext>
              </a:extLst>
            </p:cNvPr>
            <p:cNvCxnSpPr>
              <a:cxnSpLocks/>
              <a:stCxn id="72" idx="2"/>
              <a:endCxn id="7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746BBE86-5C99-4084-9B9D-7924C0B92EF7}"/>
              </a:ext>
            </a:extLst>
          </p:cNvPr>
          <p:cNvSpPr/>
          <p:nvPr/>
        </p:nvSpPr>
        <p:spPr>
          <a:xfrm>
            <a:off x="1434942" y="2160494"/>
            <a:ext cx="456611" cy="43478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49DB9A-FF1C-4A7E-B7C3-B1DD4442A3CD}"/>
              </a:ext>
            </a:extLst>
          </p:cNvPr>
          <p:cNvSpPr txBox="1"/>
          <p:nvPr/>
        </p:nvSpPr>
        <p:spPr>
          <a:xfrm>
            <a:off x="131404" y="3881564"/>
            <a:ext cx="146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</a:t>
            </a:r>
          </a:p>
          <a:p>
            <a:r>
              <a:rPr lang="fr-FR" dirty="0"/>
              <a:t>du </a:t>
            </a:r>
          </a:p>
          <a:p>
            <a:r>
              <a:rPr lang="fr-FR" dirty="0"/>
              <a:t>meilleur modèle</a:t>
            </a:r>
          </a:p>
        </p:txBody>
      </p:sp>
    </p:spTree>
    <p:extLst>
      <p:ext uri="{BB962C8B-B14F-4D97-AF65-F5344CB8AC3E}">
        <p14:creationId xmlns:p14="http://schemas.microsoft.com/office/powerpoint/2010/main" val="69075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B51424-93DD-44D2-A81A-BF565759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Concepts</a:t>
            </a:r>
          </a:p>
        </p:txBody>
      </p:sp>
      <p:pic>
        <p:nvPicPr>
          <p:cNvPr id="1028" name="Picture 4" descr="One perspective on the intersection of statistical modelling (blue) and machine-learning (green) goals. The figure highlights that while the processes differ the overarching goals are often the same.">
            <a:extLst>
              <a:ext uri="{FF2B5EF4-FFF2-40B4-BE49-F238E27FC236}">
                <a16:creationId xmlns:a16="http://schemas.microsoft.com/office/drawing/2014/main" id="{FE9AB6B1-8BE9-470E-8ED5-7161593ACB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6448" y="2238072"/>
            <a:ext cx="8379103" cy="40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263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536828B-D483-46FA-A10E-85385348C2EB}"/>
              </a:ext>
            </a:extLst>
          </p:cNvPr>
          <p:cNvGrpSpPr/>
          <p:nvPr/>
        </p:nvGrpSpPr>
        <p:grpSpPr>
          <a:xfrm>
            <a:off x="2136710" y="2458191"/>
            <a:ext cx="4749827" cy="3025992"/>
            <a:chOff x="2136710" y="2458191"/>
            <a:chExt cx="4749827" cy="30259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D90DB-23D6-4421-B9B6-93CDF0138F6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08B09D3-0070-48F0-B729-3F62EE43E0B9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FE68CF8A-5758-4264-B208-38322C77A147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262EA98-14B9-4822-A22A-4CC906D451B9}"/>
                </a:ext>
              </a:extLst>
            </p:cNvPr>
            <p:cNvCxnSpPr>
              <a:cxnSpLocks/>
              <a:stCxn id="10" idx="2"/>
              <a:endCxn id="3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B2BD65-B521-40F1-8856-56C4BA799810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060D2811-45C5-46A3-9E69-AD29C2F9BCF8}"/>
                </a:ext>
              </a:extLst>
            </p:cNvPr>
            <p:cNvCxnSpPr>
              <a:stCxn id="3" idx="6"/>
              <a:endCxn id="23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5002819-BF0D-4630-ACCF-53B17A1AEEB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3091E47-AE7E-4F0E-A89B-3BACEA622FC6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E4C5F142-E670-4055-B683-9530DD54F16C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0022E09-AE82-4271-BECE-BB79226B2C42}"/>
              </a:ext>
            </a:extLst>
          </p:cNvPr>
          <p:cNvGrpSpPr/>
          <p:nvPr/>
        </p:nvGrpSpPr>
        <p:grpSpPr>
          <a:xfrm>
            <a:off x="2289110" y="2610591"/>
            <a:ext cx="4749827" cy="3025992"/>
            <a:chOff x="2136710" y="2458191"/>
            <a:chExt cx="4749827" cy="30259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3AB8CE-6E64-4C66-8D60-6342236FAB3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BE0403E-A1A7-456F-8C1F-8B70595D8ADB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7BD0D7F2-1806-401A-8491-699C9BBF6344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E49830D5-38DA-4C9D-B60E-B986B4AF086C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0D535-1B0F-4D05-ACDB-D9E05E87021A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1999FAB6-157A-4F4B-9C24-1B87311EC3AC}"/>
                </a:ext>
              </a:extLst>
            </p:cNvPr>
            <p:cNvCxnSpPr>
              <a:stCxn id="24" idx="6"/>
              <a:endCxn id="29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84AF1E18-61F4-42FA-A9D9-84AF8BE4B13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8F12BB6-0B84-4542-B732-4EA1F0F9B44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896ECB05-0AB9-4199-8B40-4A2D464FCE04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A02E254-1AF9-4AA7-8940-F05A5B7EDA3F}"/>
              </a:ext>
            </a:extLst>
          </p:cNvPr>
          <p:cNvGrpSpPr/>
          <p:nvPr/>
        </p:nvGrpSpPr>
        <p:grpSpPr>
          <a:xfrm>
            <a:off x="2441510" y="2762991"/>
            <a:ext cx="4749827" cy="3025992"/>
            <a:chOff x="2136710" y="2458191"/>
            <a:chExt cx="4749827" cy="302599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B65672-E5BB-41AB-9443-A9F157D90565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C686CBAA-6909-40AF-9A6A-65767500F877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9A53548-F9BD-4A9F-B81D-ABF1EF25CC73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7586D72-FF7F-43E0-9FFB-64B2703D9A5F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26CB08-FD0A-4B08-9433-D8E7D8CFAB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26CB7DB4-1E6B-4D27-AE2B-89780A33CECF}"/>
                </a:ext>
              </a:extLst>
            </p:cNvPr>
            <p:cNvCxnSpPr>
              <a:stCxn id="39" idx="6"/>
              <a:endCxn id="4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09B21657-40C9-4B48-8561-30B125CDE475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6B83B24-10F8-4FEB-BF63-E6A242C2749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30B035D1-E612-42FB-917C-53E7E9517A76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F0CFBC5-33E8-4093-A88D-83402CC4F4D4}"/>
              </a:ext>
            </a:extLst>
          </p:cNvPr>
          <p:cNvGrpSpPr/>
          <p:nvPr/>
        </p:nvGrpSpPr>
        <p:grpSpPr>
          <a:xfrm>
            <a:off x="2593910" y="2915391"/>
            <a:ext cx="4749827" cy="3025992"/>
            <a:chOff x="2136710" y="2458191"/>
            <a:chExt cx="4749827" cy="302599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098D31A-DE95-4C12-A2F7-0B24AC40DA4E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A361A645-F15B-43DF-85BB-0BF8E0BDEA63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8411F614-344E-4284-93EB-FC10E64A8AB8}"/>
                </a:ext>
              </a:extLst>
            </p:cNvPr>
            <p:cNvCxnSpPr>
              <a:endCxn id="4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0E8252D0-B3E9-402B-9861-8C86BF62F11B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4D00E1-5BFD-4979-89EC-6D1D5CB43DAC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5F1CAE4-4955-469B-A977-613B5F5538D9}"/>
                </a:ext>
              </a:extLst>
            </p:cNvPr>
            <p:cNvCxnSpPr>
              <a:stCxn id="49" idx="6"/>
              <a:endCxn id="5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B804B436-E306-4C19-97F2-DFB5CF35E99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15D6B5B-6811-413E-AEC1-FEB7F01582B9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2505FBD8-FBD2-416C-8D34-90F5F4403984}"/>
                </a:ext>
              </a:extLst>
            </p:cNvPr>
            <p:cNvCxnSpPr>
              <a:cxnSpLocks/>
              <a:stCxn id="52" idx="2"/>
              <a:endCxn id="5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84473B49-9CF9-4AA7-87D5-9159932C2A5B}"/>
              </a:ext>
            </a:extLst>
          </p:cNvPr>
          <p:cNvGrpSpPr/>
          <p:nvPr/>
        </p:nvGrpSpPr>
        <p:grpSpPr>
          <a:xfrm>
            <a:off x="2746310" y="3067791"/>
            <a:ext cx="4749827" cy="3025992"/>
            <a:chOff x="2136710" y="2458191"/>
            <a:chExt cx="4749827" cy="302599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DE7F622-25BD-4EE7-A22C-53556A0FE24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1F61628-0875-458F-ADE0-94888433BAFE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12E01C3D-BF25-4AD1-BAD4-CCBD4A4F0496}"/>
                </a:ext>
              </a:extLst>
            </p:cNvPr>
            <p:cNvCxnSpPr>
              <a:endCxn id="5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957BD596-5C1B-4EDB-A750-32B5B80E5193}"/>
                </a:ext>
              </a:extLst>
            </p:cNvPr>
            <p:cNvCxnSpPr>
              <a:cxnSpLocks/>
              <a:stCxn id="58" idx="2"/>
              <a:endCxn id="5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ACCA86D-663E-44CE-95FE-7A8BDED459C1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FF98FA51-01E8-4820-A9A8-161FF785C5B7}"/>
                </a:ext>
              </a:extLst>
            </p:cNvPr>
            <p:cNvCxnSpPr>
              <a:stCxn id="59" idx="6"/>
              <a:endCxn id="6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CC52E3AC-E725-4440-93AC-2FA86B269E07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066512F-9D4B-40B2-A6A4-73B4AC739BA0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676A340C-423F-4A1C-84B0-C4C7874B3CDD}"/>
                </a:ext>
              </a:extLst>
            </p:cNvPr>
            <p:cNvCxnSpPr>
              <a:cxnSpLocks/>
              <a:stCxn id="62" idx="2"/>
              <a:endCxn id="6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024B19FC-AD2A-4559-88F1-AFA8CE345001}"/>
              </a:ext>
            </a:extLst>
          </p:cNvPr>
          <p:cNvGrpSpPr/>
          <p:nvPr/>
        </p:nvGrpSpPr>
        <p:grpSpPr>
          <a:xfrm>
            <a:off x="2898710" y="3220191"/>
            <a:ext cx="4749827" cy="3025992"/>
            <a:chOff x="2136710" y="2458191"/>
            <a:chExt cx="4749827" cy="302599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FBB056C-A9B4-42B6-BCFA-F072C3A8948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48E58E74-BC7B-464E-98CA-0ECC106F9246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E97270D5-0F2E-4D2E-BC4E-813E8D0DA484}"/>
                </a:ext>
              </a:extLst>
            </p:cNvPr>
            <p:cNvCxnSpPr>
              <a:endCxn id="6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0521F0EC-F02F-4134-A2BE-C15F95F40537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DD8B269-DC5D-42C1-BB11-0656ADFF58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8F8B65A2-7932-41E0-BC15-A613B6A8BC89}"/>
                </a:ext>
              </a:extLst>
            </p:cNvPr>
            <p:cNvCxnSpPr>
              <a:stCxn id="69" idx="6"/>
              <a:endCxn id="7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AB48DF4C-099F-40EC-ADAA-3AEA63AF598D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E6E7D42-6BC9-4C4F-A76F-1B2012657C54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6D5CE40F-16ED-4991-831B-FCD695B0A55E}"/>
                </a:ext>
              </a:extLst>
            </p:cNvPr>
            <p:cNvCxnSpPr>
              <a:cxnSpLocks/>
              <a:stCxn id="72" idx="2"/>
              <a:endCxn id="7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746BBE86-5C99-4084-9B9D-7924C0B92EF7}"/>
              </a:ext>
            </a:extLst>
          </p:cNvPr>
          <p:cNvSpPr/>
          <p:nvPr/>
        </p:nvSpPr>
        <p:spPr>
          <a:xfrm>
            <a:off x="1434942" y="2160494"/>
            <a:ext cx="456611" cy="43478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49DB9A-FF1C-4A7E-B7C3-B1DD4442A3CD}"/>
              </a:ext>
            </a:extLst>
          </p:cNvPr>
          <p:cNvSpPr txBox="1"/>
          <p:nvPr/>
        </p:nvSpPr>
        <p:spPr>
          <a:xfrm>
            <a:off x="131404" y="3881564"/>
            <a:ext cx="146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</a:t>
            </a:r>
          </a:p>
          <a:p>
            <a:r>
              <a:rPr lang="fr-FR" dirty="0"/>
              <a:t>du </a:t>
            </a:r>
          </a:p>
          <a:p>
            <a:r>
              <a:rPr lang="fr-FR" dirty="0"/>
              <a:t>meilleur modèle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4415069-A553-478B-844B-B55F5ACEBB9F}"/>
              </a:ext>
            </a:extLst>
          </p:cNvPr>
          <p:cNvSpPr/>
          <p:nvPr/>
        </p:nvSpPr>
        <p:spPr>
          <a:xfrm>
            <a:off x="8166548" y="2925064"/>
            <a:ext cx="2735364" cy="1073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Meilleur modèle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E397653-E2DB-4F18-969C-6D957D2893EB}"/>
              </a:ext>
            </a:extLst>
          </p:cNvPr>
          <p:cNvSpPr/>
          <p:nvPr/>
        </p:nvSpPr>
        <p:spPr>
          <a:xfrm>
            <a:off x="7062133" y="3220191"/>
            <a:ext cx="719865" cy="391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0ED3843-18CD-45A7-9EE0-B9F81F5244AE}"/>
              </a:ext>
            </a:extLst>
          </p:cNvPr>
          <p:cNvSpPr/>
          <p:nvPr/>
        </p:nvSpPr>
        <p:spPr>
          <a:xfrm>
            <a:off x="8011108" y="4522332"/>
            <a:ext cx="3046241" cy="11065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Finale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CC3E27B9-6096-463F-9F15-8720450C0D5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534229" y="2561893"/>
            <a:ext cx="1" cy="36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FBB87860-26B7-448D-858F-F5366171BCF9}"/>
              </a:ext>
            </a:extLst>
          </p:cNvPr>
          <p:cNvCxnSpPr>
            <a:cxnSpLocks/>
            <a:stCxn id="12" idx="4"/>
            <a:endCxn id="19" idx="0"/>
          </p:cNvCxnSpPr>
          <p:nvPr/>
        </p:nvCxnSpPr>
        <p:spPr>
          <a:xfrm flipH="1">
            <a:off x="9534229" y="3998079"/>
            <a:ext cx="1" cy="52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120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AAE78-63E3-4481-A48A-47C90CE9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validation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75A3B3-6BBD-4F18-8F94-A7B6B881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Séparation des données en jeu d’entrainement et de test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E25CAB-A8A1-423F-B505-750F9127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54" y="3309937"/>
            <a:ext cx="88868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C000EC-74C0-49CA-A758-922D7E34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Cross-validation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44A9FF-E1BE-4475-A061-DF3CAC4F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687" y="2528888"/>
            <a:ext cx="9073513" cy="3779837"/>
          </a:xfrm>
        </p:spPr>
      </p:pic>
    </p:spTree>
    <p:extLst>
      <p:ext uri="{BB962C8B-B14F-4D97-AF65-F5344CB8AC3E}">
        <p14:creationId xmlns:p14="http://schemas.microsoft.com/office/powerpoint/2010/main" val="705381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737AD-B35A-4866-9E6E-AEBC7F96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 validation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B71A42-8401-4D6F-987F-07589C4D9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61207-A801-480D-B52E-6B3F577A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56" y="1824318"/>
            <a:ext cx="8396287" cy="37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81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45" name="Picture 3" descr="Voitures jouets alignées sur le sol">
            <a:extLst>
              <a:ext uri="{FF2B5EF4-FFF2-40B4-BE49-F238E27FC236}">
                <a16:creationId xmlns:a16="http://schemas.microsoft.com/office/drawing/2014/main" id="{6FB065C8-8A92-47A7-9846-2174839D7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418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FE5D3E1D-E29B-4EB1-B0BC-8E518A9D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68203" cy="4900616"/>
            <a:chOff x="0" y="0"/>
            <a:chExt cx="12268203" cy="490061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D86DADC-00D0-46CD-8875-8318CDEDC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85333" y="0"/>
              <a:ext cx="4900616" cy="4900616"/>
            </a:xfrm>
            <a:prstGeom prst="rect">
              <a:avLst/>
            </a:prstGeom>
            <a:gradFill flip="none" rotWithShape="1">
              <a:gsLst>
                <a:gs pos="21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18E9BB-F3FC-4063-8F10-9765CCC6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5952" y="0"/>
              <a:ext cx="4900615" cy="4900616"/>
            </a:xfrm>
            <a:prstGeom prst="rect">
              <a:avLst/>
            </a:prstGeom>
            <a:gradFill flip="none" rotWithShape="1">
              <a:gsLst>
                <a:gs pos="21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80E9C3C-A83A-468A-B017-C9B761AD6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" y="1"/>
              <a:ext cx="12268200" cy="4867276"/>
              <a:chOff x="3" y="1"/>
              <a:chExt cx="12268200" cy="486727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EE96DB7-0857-4CC9-B38F-0B8261FEE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77C2B3D-6B7B-4C1B-B83E-A57076E929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73EC5E-308D-4279-A5EB-49D2FA3DF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676525" y="0"/>
              <a:ext cx="9515473" cy="3766109"/>
              <a:chOff x="2676525" y="0"/>
              <a:chExt cx="9515473" cy="3766109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33E206B-0D28-4259-82F4-0F4636588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3DDB511-2E8B-4DC9-8AC7-2C207E308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B968D79-E8A3-4370-8003-80BDA05B4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9515473" cy="3766109"/>
              <a:chOff x="0" y="0"/>
              <a:chExt cx="9515473" cy="376610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6EB6CF5-5B7E-4543-B6B4-CC293DA746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D84D4D6-D711-4555-AEFE-76A2280B6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0531F47-4B7E-47AC-B06E-E6696D5B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686" y="549275"/>
            <a:ext cx="8945762" cy="1210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Modèles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65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58EE9FC-A916-4836-841A-8B7B2C32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logistique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0B44CF1C-E426-414E-BC09-412480BDF1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/>
                  <a:t>Y binaire</a:t>
                </a:r>
              </a:p>
              <a:p>
                <a:endParaRPr lang="fr-FR" dirty="0"/>
              </a:p>
              <a:p>
                <a:r>
                  <a:rPr lang="fr-FR" dirty="0"/>
                  <a:t>Probabilité d’être de la classe Y = 1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ⅇ</m:t>
                                </m:r>
                              </m:e>
                              <m:sup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Création d’une fonction sigmoïdale comprise entre 0 et 1 </a:t>
                </a:r>
              </a:p>
              <a:p>
                <a:r>
                  <a:rPr lang="fr-FR" dirty="0"/>
                  <a:t> Probabilité d’être de classe 1 </a:t>
                </a:r>
              </a:p>
            </p:txBody>
          </p:sp>
        </mc:Choice>
        <mc:Fallback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0B44CF1C-E426-414E-BC09-412480BDF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4" t="-3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535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11AD1-8A14-408D-A756-2844B31C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673799-D940-49C7-85C8-46591769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814387"/>
            <a:ext cx="81915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30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78D0F06-0A63-49AA-A6E5-A26EF451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Ridge, lasso, </a:t>
            </a:r>
            <a:r>
              <a:rPr lang="fr-FR" dirty="0" err="1"/>
              <a:t>elasticnet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F7FA88E-4FAF-4740-9CE2-1C1A6D680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4944" y="2268538"/>
            <a:ext cx="3073649" cy="3779837"/>
          </a:xfrm>
        </p:spPr>
      </p:pic>
      <p:pic>
        <p:nvPicPr>
          <p:cNvPr id="4098" name="Picture 2" descr="Coefficients paths – comparison of ridge, lasso and elastic net regression  - Cross Validated">
            <a:extLst>
              <a:ext uri="{FF2B5EF4-FFF2-40B4-BE49-F238E27FC236}">
                <a16:creationId xmlns:a16="http://schemas.microsoft.com/office/drawing/2014/main" id="{B43B2A26-F2AC-4CD8-8B4B-1188A4DB7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143125"/>
            <a:ext cx="4349111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99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1E529-FD3B-4C2A-9BEA-23CC8982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Ridge, lasso, </a:t>
            </a:r>
            <a:r>
              <a:rPr lang="fr-FR" dirty="0" err="1"/>
              <a:t>elasticnet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4231E1-A93A-42FC-8FA1-7FD12AD5D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Application des régressions multiples en </a:t>
            </a:r>
            <a:r>
              <a:rPr lang="fr-FR" b="1" dirty="0"/>
              <a:t>grande dimension</a:t>
            </a:r>
          </a:p>
          <a:p>
            <a:endParaRPr lang="fr-FR" dirty="0"/>
          </a:p>
          <a:p>
            <a:r>
              <a:rPr lang="fr-FR" dirty="0"/>
              <a:t>Utilisation d’une </a:t>
            </a:r>
            <a:r>
              <a:rPr lang="fr-FR" b="1" dirty="0"/>
              <a:t>contrainte </a:t>
            </a:r>
            <a:r>
              <a:rPr lang="fr-FR" dirty="0"/>
              <a:t>sur les coefficients de la régression (hyperparamètre)</a:t>
            </a:r>
          </a:p>
          <a:p>
            <a:endParaRPr lang="fr-FR" dirty="0"/>
          </a:p>
          <a:p>
            <a:r>
              <a:rPr lang="fr-FR" b="1" dirty="0"/>
              <a:t>Ridge</a:t>
            </a:r>
            <a:r>
              <a:rPr lang="fr-FR" dirty="0"/>
              <a:t> : Somme des carrées des coefficients &lt;= t</a:t>
            </a:r>
          </a:p>
          <a:p>
            <a:r>
              <a:rPr lang="fr-FR" b="1" dirty="0"/>
              <a:t>Lasso </a:t>
            </a:r>
            <a:r>
              <a:rPr lang="fr-FR" dirty="0"/>
              <a:t>: Betas proche de zéro fixés à 0</a:t>
            </a:r>
          </a:p>
          <a:p>
            <a:r>
              <a:rPr lang="fr-FR" b="1" dirty="0" err="1"/>
              <a:t>Elasticnet</a:t>
            </a:r>
            <a:r>
              <a:rPr lang="fr-FR" b="1" dirty="0"/>
              <a:t> </a:t>
            </a:r>
            <a:r>
              <a:rPr lang="fr-FR" dirty="0"/>
              <a:t>: Mélange des deux (hyperparamètre)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9430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58EE9FC-A916-4836-841A-8B7B2C32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 plus proches voisins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44CF1C-E426-414E-BC09-412480BDF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Méthode non paramétrique</a:t>
            </a:r>
          </a:p>
          <a:p>
            <a:endParaRPr lang="fr-FR" dirty="0"/>
          </a:p>
          <a:p>
            <a:r>
              <a:rPr lang="fr-FR" dirty="0"/>
              <a:t>Idée : Individu placé sur un espace à n dimension (n= nb de variables)</a:t>
            </a:r>
          </a:p>
          <a:p>
            <a:endParaRPr lang="fr-FR" dirty="0"/>
          </a:p>
          <a:p>
            <a:r>
              <a:rPr lang="fr-FR" dirty="0"/>
              <a:t>Un nouvelle individu est classé en fonction de ses n voisins</a:t>
            </a:r>
          </a:p>
        </p:txBody>
      </p:sp>
    </p:spTree>
    <p:extLst>
      <p:ext uri="{BB962C8B-B14F-4D97-AF65-F5344CB8AC3E}">
        <p14:creationId xmlns:p14="http://schemas.microsoft.com/office/powerpoint/2010/main" val="171753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9E7EF9-000C-4A74-9342-7428D992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fr-FR" dirty="0"/>
              <a:t>Concepts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5667535-384A-489F-8B94-D089DB6DE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380489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969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B55154-BE73-47A3-9B75-363F23E2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 plus proches voisins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498788-83D5-4CD6-AA47-355099972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 descr="Algorithmique - Algorithme des k plus proches voisins">
            <a:extLst>
              <a:ext uri="{FF2B5EF4-FFF2-40B4-BE49-F238E27FC236}">
                <a16:creationId xmlns:a16="http://schemas.microsoft.com/office/drawing/2014/main" id="{732AAC0E-5F03-4DA5-BF7E-7F394089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1781175"/>
            <a:ext cx="38576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339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A5BDD-6C27-45B4-8271-62090FDE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Arbres de décision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F79882-B3D4-4E41-B267-73717CB2F8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Algorithme récursif </a:t>
            </a:r>
          </a:p>
          <a:p>
            <a:r>
              <a:rPr lang="fr-FR" dirty="0"/>
              <a:t>Partition des données de manière optimale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2EDE90E-DF5B-4C26-8A31-990E1417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12" y="2817751"/>
            <a:ext cx="7943850" cy="36766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1D1EAC-77D9-415E-BD96-867346F85334}"/>
              </a:ext>
            </a:extLst>
          </p:cNvPr>
          <p:cNvSpPr/>
          <p:nvPr/>
        </p:nvSpPr>
        <p:spPr>
          <a:xfrm>
            <a:off x="5977186" y="3619500"/>
            <a:ext cx="3985964" cy="23717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86E8DA-C92B-4DEA-A20D-0AA212E1BFAB}"/>
              </a:ext>
            </a:extLst>
          </p:cNvPr>
          <p:cNvSpPr/>
          <p:nvPr/>
        </p:nvSpPr>
        <p:spPr>
          <a:xfrm>
            <a:off x="7644310" y="3116324"/>
            <a:ext cx="1823540" cy="2073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557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676A2-093C-46D3-8A55-0648D266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Arbres de décision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E860-2B64-40FD-99EE-B57DD59F94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B8A7C7B-AE67-413A-A63A-07982AD9F3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6BAA3F-9CA5-490A-B5EA-A3C6745DF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2505075"/>
            <a:ext cx="8201025" cy="3733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6FB5AD-A217-42D3-992D-8E19BDD176C7}"/>
              </a:ext>
            </a:extLst>
          </p:cNvPr>
          <p:cNvSpPr/>
          <p:nvPr/>
        </p:nvSpPr>
        <p:spPr>
          <a:xfrm>
            <a:off x="8226423" y="3609976"/>
            <a:ext cx="1487737" cy="14287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9C079-F7AF-4BD4-903D-C9E499D266C7}"/>
              </a:ext>
            </a:extLst>
          </p:cNvPr>
          <p:cNvSpPr/>
          <p:nvPr/>
        </p:nvSpPr>
        <p:spPr>
          <a:xfrm>
            <a:off x="7931148" y="4324350"/>
            <a:ext cx="1487737" cy="14287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098897-2821-436B-ADC7-7282D3287E16}"/>
              </a:ext>
            </a:extLst>
          </p:cNvPr>
          <p:cNvSpPr/>
          <p:nvPr/>
        </p:nvSpPr>
        <p:spPr>
          <a:xfrm>
            <a:off x="6625304" y="4191337"/>
            <a:ext cx="1487737" cy="14287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6810CD-1179-4018-A7E8-D07C31C39358}"/>
              </a:ext>
            </a:extLst>
          </p:cNvPr>
          <p:cNvSpPr/>
          <p:nvPr/>
        </p:nvSpPr>
        <p:spPr>
          <a:xfrm>
            <a:off x="6021882" y="4191337"/>
            <a:ext cx="642271" cy="8004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935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755D720F-4336-4851-A51D-E971E2A3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54" y="2409825"/>
            <a:ext cx="7848600" cy="38290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ED676A2-093C-46D3-8A55-0648D266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Arbres de décision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E860-2B64-40FD-99EE-B57DD59F94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B8A7C7B-AE67-413A-A63A-07982AD9F3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FB5AD-A217-42D3-992D-8E19BDD176C7}"/>
              </a:ext>
            </a:extLst>
          </p:cNvPr>
          <p:cNvSpPr/>
          <p:nvPr/>
        </p:nvSpPr>
        <p:spPr>
          <a:xfrm>
            <a:off x="8226423" y="3609976"/>
            <a:ext cx="1487737" cy="14287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9C079-F7AF-4BD4-903D-C9E499D266C7}"/>
              </a:ext>
            </a:extLst>
          </p:cNvPr>
          <p:cNvSpPr/>
          <p:nvPr/>
        </p:nvSpPr>
        <p:spPr>
          <a:xfrm>
            <a:off x="7931148" y="4324350"/>
            <a:ext cx="1487737" cy="14287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098897-2821-436B-ADC7-7282D3287E16}"/>
              </a:ext>
            </a:extLst>
          </p:cNvPr>
          <p:cNvSpPr/>
          <p:nvPr/>
        </p:nvSpPr>
        <p:spPr>
          <a:xfrm>
            <a:off x="6666908" y="4795333"/>
            <a:ext cx="1487737" cy="8004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6810CD-1179-4018-A7E8-D07C31C39358}"/>
              </a:ext>
            </a:extLst>
          </p:cNvPr>
          <p:cNvSpPr/>
          <p:nvPr/>
        </p:nvSpPr>
        <p:spPr>
          <a:xfrm>
            <a:off x="7175495" y="4305115"/>
            <a:ext cx="642271" cy="8004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140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676A2-093C-46D3-8A55-0648D266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Arbres de décision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B8A7C7B-AE67-413A-A63A-07982AD9F3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FB5AD-A217-42D3-992D-8E19BDD176C7}"/>
              </a:ext>
            </a:extLst>
          </p:cNvPr>
          <p:cNvSpPr/>
          <p:nvPr/>
        </p:nvSpPr>
        <p:spPr>
          <a:xfrm>
            <a:off x="8226423" y="3609976"/>
            <a:ext cx="1487737" cy="14287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9C079-F7AF-4BD4-903D-C9E499D266C7}"/>
              </a:ext>
            </a:extLst>
          </p:cNvPr>
          <p:cNvSpPr/>
          <p:nvPr/>
        </p:nvSpPr>
        <p:spPr>
          <a:xfrm>
            <a:off x="7931148" y="4324350"/>
            <a:ext cx="1487737" cy="14287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6810CD-1179-4018-A7E8-D07C31C39358}"/>
              </a:ext>
            </a:extLst>
          </p:cNvPr>
          <p:cNvSpPr/>
          <p:nvPr/>
        </p:nvSpPr>
        <p:spPr>
          <a:xfrm>
            <a:off x="7175495" y="4305115"/>
            <a:ext cx="642271" cy="8004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648B09-CDF6-4F39-A3E0-181F5147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40" y="2395537"/>
            <a:ext cx="76676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00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5D48F6-B2DF-48C9-9DBC-E4889527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Arbres de décision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FDBD5C-0AD4-486E-854C-472D5F8CDE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B0C49E-EBA8-4941-A2AD-4FB4E0B951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FC2773-D217-45A6-8571-31C0B717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49" y="2462212"/>
            <a:ext cx="78009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8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0FE632-67DC-43CF-902F-18E621F4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Arbres de décision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648E28-BA93-4D32-969E-95549A0071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375812-AC7A-4438-ACE9-6A574BCAD6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921C03-44C8-4DB7-B36D-0241A381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553" y="2590125"/>
            <a:ext cx="72485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82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33733D-262C-4035-8D25-D96ED9F8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Forêt aléatoire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9A3D74-8A68-44C4-9287-9A4AD3870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59D06B-9F66-4848-B3A0-18CDAE1E20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 descr="Fig. 9.17">
            <a:extLst>
              <a:ext uri="{FF2B5EF4-FFF2-40B4-BE49-F238E27FC236}">
                <a16:creationId xmlns:a16="http://schemas.microsoft.com/office/drawing/2014/main" id="{7D8B238A-B0A1-4D63-8DE5-E4E18509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647825"/>
            <a:ext cx="6457950" cy="47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50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B63AD-0829-4D52-9CC5-A60CA65E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à vecteurs de support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536E2A-9BD9-4BC6-B4D9-BA4585B3AC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Données placées dans un espace à n dimension</a:t>
            </a:r>
          </a:p>
          <a:p>
            <a:endParaRPr lang="fr-FR" dirty="0"/>
          </a:p>
          <a:p>
            <a:r>
              <a:rPr lang="fr-FR" dirty="0"/>
              <a:t>trouve l’hyperplan de séparation optimal qui sépare les deux classes en maximisant la marge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8C9E70-EBFD-408A-8B0F-99A1FF725F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26A08-D06B-4356-9684-F088A6CB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8" y="2671762"/>
            <a:ext cx="24193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39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B63AD-0829-4D52-9CC5-A60CA65E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à vecteurs de support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536E2A-9BD9-4BC6-B4D9-BA4585B3AC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Si problème non linéairement séparable</a:t>
            </a:r>
          </a:p>
          <a:p>
            <a:endParaRPr lang="fr-FR" dirty="0"/>
          </a:p>
          <a:p>
            <a:r>
              <a:rPr lang="fr-FR" dirty="0"/>
              <a:t>Application d’une fonction noyau pour changer de dimension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8C9E70-EBFD-408A-8B0F-99A1FF725F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956B42-6F64-4485-99B2-52356A03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6" y="3422401"/>
            <a:ext cx="6096000" cy="3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3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E7EF9-000C-4A74-9342-7428D992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fr-FR" dirty="0"/>
              <a:t>Concepts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5667535-384A-489F-8B94-D089DB6DE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645852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igne de multiplication 2">
            <a:extLst>
              <a:ext uri="{FF2B5EF4-FFF2-40B4-BE49-F238E27FC236}">
                <a16:creationId xmlns:a16="http://schemas.microsoft.com/office/drawing/2014/main" id="{B3A5CE19-DEE6-42B4-B0A0-075ECBDA0113}"/>
              </a:ext>
            </a:extLst>
          </p:cNvPr>
          <p:cNvSpPr/>
          <p:nvPr/>
        </p:nvSpPr>
        <p:spPr>
          <a:xfrm>
            <a:off x="1107347" y="3645993"/>
            <a:ext cx="1392572" cy="166102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igne de multiplication 22">
            <a:extLst>
              <a:ext uri="{FF2B5EF4-FFF2-40B4-BE49-F238E27FC236}">
                <a16:creationId xmlns:a16="http://schemas.microsoft.com/office/drawing/2014/main" id="{D3FBE818-7E99-4710-8270-43EF8B224715}"/>
              </a:ext>
            </a:extLst>
          </p:cNvPr>
          <p:cNvSpPr/>
          <p:nvPr/>
        </p:nvSpPr>
        <p:spPr>
          <a:xfrm>
            <a:off x="3860334" y="3645993"/>
            <a:ext cx="1392572" cy="166102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194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0F966-2022-4B6A-BDD3-70539DF9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271087-9A3C-458E-AB4B-62699FD099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933829A-B20D-4644-B501-157B81B3F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7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F30F4-6D50-4727-BD82-FF0C9974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F2C497-429B-4CF0-8A45-1889B8961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06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FB835-9985-4C2E-B0EE-02A9A5F1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E6C6BC-F6E3-444B-AF6C-2389C54F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77" y="540000"/>
            <a:ext cx="8381645" cy="5995454"/>
          </a:xfrm>
        </p:spPr>
      </p:pic>
    </p:spTree>
    <p:extLst>
      <p:ext uri="{BB962C8B-B14F-4D97-AF65-F5344CB8AC3E}">
        <p14:creationId xmlns:p14="http://schemas.microsoft.com/office/powerpoint/2010/main" val="61275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DD067-A97D-446B-8352-7013FA4B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But : Apprendre une fonction qui à partir d’entrée </a:t>
                </a:r>
                <a:r>
                  <a:rPr lang="fr-FR" b="1" dirty="0"/>
                  <a:t>x prédisant </a:t>
                </a:r>
                <a:r>
                  <a:rPr lang="fr-FR" dirty="0"/>
                  <a:t>la sortie </a:t>
                </a:r>
                <a:r>
                  <a:rPr lang="fr-FR" b="1" dirty="0"/>
                  <a:t>y</a:t>
                </a:r>
              </a:p>
              <a:p>
                <a:endParaRPr lang="fr-FR" dirty="0">
                  <a:latin typeface="Arial" panose="020B0604020202020204" pitchFamily="34" charset="0"/>
                </a:endParaRPr>
              </a:p>
              <a:p>
                <a:r>
                  <a:rPr lang="fr-FR" dirty="0">
                    <a:latin typeface="Arial" panose="020B0604020202020204" pitchFamily="34" charset="0"/>
                  </a:rPr>
                  <a:t>Y est connu</a:t>
                </a:r>
              </a:p>
              <a:p>
                <a:endParaRPr lang="fr-FR" dirty="0">
                  <a:latin typeface="Arial" panose="020B0604020202020204" pitchFamily="34" charset="0"/>
                </a:endParaRPr>
              </a:p>
              <a:p>
                <a:r>
                  <a:rPr lang="fr-FR" dirty="0">
                    <a:latin typeface="Arial" panose="020B0604020202020204" pitchFamily="34" charset="0"/>
                  </a:rPr>
                  <a:t>Données d’entrainement </a:t>
                </a:r>
                <a:r>
                  <a:rPr lang="fr-FR" b="1" dirty="0"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fr-FR" b="1" dirty="0"/>
              </a:p>
              <a:p>
                <a:endParaRPr lang="fr-FR" b="1" dirty="0"/>
              </a:p>
              <a:p>
                <a:r>
                  <a:rPr lang="fr-FR" dirty="0"/>
                  <a:t>y variable à prédire : </a:t>
                </a:r>
              </a:p>
              <a:p>
                <a:pPr lvl="1"/>
                <a:r>
                  <a:rPr lang="fr-FR" dirty="0"/>
                  <a:t>Quantitative</a:t>
                </a:r>
              </a:p>
              <a:p>
                <a:pPr lvl="1"/>
                <a:r>
                  <a:rPr lang="fr-FR" dirty="0"/>
                  <a:t>Qualitative</a:t>
                </a:r>
              </a:p>
              <a:p>
                <a:endParaRPr lang="fr-FR" b="1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25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DD067-A97D-446B-8352-7013FA4B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>
                    <a:latin typeface="Arial" panose="020B0604020202020204" pitchFamily="34" charset="0"/>
                  </a:rPr>
                  <a:t>Suppose l’existence  d’une fonction </a:t>
                </a:r>
                <a:r>
                  <a:rPr lang="fr-FR" b="1" dirty="0"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F(x) fonction inconnue</a:t>
                </a:r>
              </a:p>
              <a:p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820173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BB91F-78C0-43BD-B7F7-DFF92ABDF8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36BFDA-A66C-499B-A0FA-06E5A39467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1a529-2215-4aab-bb27-b3a69f90f7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340C69-57DD-4D09-97F1-72EA7ACFCCBC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e1f1a529-2215-4aab-bb27-b3a69f90f77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851</Words>
  <Application>Microsoft Office PowerPoint</Application>
  <PresentationFormat>Grand écran</PresentationFormat>
  <Paragraphs>302</Paragraphs>
  <Slides>50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5" baseType="lpstr">
      <vt:lpstr>Arial</vt:lpstr>
      <vt:lpstr>Avenir Next LT Pro</vt:lpstr>
      <vt:lpstr>Bell MT</vt:lpstr>
      <vt:lpstr>Cambria Math</vt:lpstr>
      <vt:lpstr>GlowVTI</vt:lpstr>
      <vt:lpstr>Techniques prédictives Apprentissage machine</vt:lpstr>
      <vt:lpstr>Machine Learning</vt:lpstr>
      <vt:lpstr>Concepts</vt:lpstr>
      <vt:lpstr>Concepts</vt:lpstr>
      <vt:lpstr>Concepts</vt:lpstr>
      <vt:lpstr>Présentation PowerPoint</vt:lpstr>
      <vt:lpstr>Présentation PowerPoint</vt:lpstr>
      <vt:lpstr>Apprentissage supervisé</vt:lpstr>
      <vt:lpstr>Apprentissage supervisé</vt:lpstr>
      <vt:lpstr>Apprentissage non supervisé</vt:lpstr>
      <vt:lpstr>Apprentissage </vt:lpstr>
      <vt:lpstr>Apprentissage </vt:lpstr>
      <vt:lpstr>Evaluation d’un modèle</vt:lpstr>
      <vt:lpstr>Algorithme de classification binaire </vt:lpstr>
      <vt:lpstr>Sensibilité</vt:lpstr>
      <vt:lpstr>Matrice de confusion</vt:lpstr>
      <vt:lpstr>Matrice de confusion</vt:lpstr>
      <vt:lpstr>Matrice de confusion</vt:lpstr>
      <vt:lpstr>Matrice de confusion</vt:lpstr>
      <vt:lpstr>Classification binaire</vt:lpstr>
      <vt:lpstr>Courbe ROC</vt:lpstr>
      <vt:lpstr>Courbe ROC</vt:lpstr>
      <vt:lpstr>Courbe ROC</vt:lpstr>
      <vt:lpstr>Algorithme de prédiction de variable quantitative</vt:lpstr>
      <vt:lpstr>Le machine Learning en pratique</vt:lpstr>
      <vt:lpstr>Sur et sous apprentissage</vt:lpstr>
      <vt:lpstr>Présentation PowerPoint</vt:lpstr>
      <vt:lpstr>Présentation PowerPoint</vt:lpstr>
      <vt:lpstr>Présentation PowerPoint</vt:lpstr>
      <vt:lpstr>Présentation PowerPoint</vt:lpstr>
      <vt:lpstr>Entrainement et validation</vt:lpstr>
      <vt:lpstr>Cross-validation</vt:lpstr>
      <vt:lpstr>Cross validation</vt:lpstr>
      <vt:lpstr>Modèles</vt:lpstr>
      <vt:lpstr>Régression logistique</vt:lpstr>
      <vt:lpstr>Présentation PowerPoint</vt:lpstr>
      <vt:lpstr>Ridge, lasso, elasticnet</vt:lpstr>
      <vt:lpstr>Ridge, lasso, elasticnet</vt:lpstr>
      <vt:lpstr>K plus proches voisins</vt:lpstr>
      <vt:lpstr>K plus proches voisins</vt:lpstr>
      <vt:lpstr>Arbres de décision</vt:lpstr>
      <vt:lpstr>Arbres de décision</vt:lpstr>
      <vt:lpstr>Arbres de décision</vt:lpstr>
      <vt:lpstr>Arbres de décision</vt:lpstr>
      <vt:lpstr>Arbres de décision</vt:lpstr>
      <vt:lpstr>Arbres de décision</vt:lpstr>
      <vt:lpstr>Forêt aléatoire</vt:lpstr>
      <vt:lpstr>Machine à vecteurs de support</vt:lpstr>
      <vt:lpstr>Machine à vecteurs de support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Techniques prédictives Apprentissage machine</dc:title>
  <dc:creator>thibaut fabacher</dc:creator>
  <cp:lastModifiedBy>thibaut fabacher</cp:lastModifiedBy>
  <cp:revision>1</cp:revision>
  <dcterms:created xsi:type="dcterms:W3CDTF">2021-04-15T12:54:57Z</dcterms:created>
  <dcterms:modified xsi:type="dcterms:W3CDTF">2021-04-28T09:19:16Z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